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16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2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2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6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3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7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2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8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3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7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6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0C10-16FA-4E22-9FA8-B9DA65417C12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8C8CB-C343-43A8-BF8E-EB4AF4F7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8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85357C29-4DAB-4C74-A704-8142F6500FA9}"/>
              </a:ext>
            </a:extLst>
          </p:cNvPr>
          <p:cNvSpPr/>
          <p:nvPr/>
        </p:nvSpPr>
        <p:spPr>
          <a:xfrm>
            <a:off x="3031286" y="2964477"/>
            <a:ext cx="1025237" cy="84050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White Bear Rotary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F5AB2FB-7328-426A-BA69-820B496F5BCB}"/>
              </a:ext>
            </a:extLst>
          </p:cNvPr>
          <p:cNvSpPr/>
          <p:nvPr/>
        </p:nvSpPr>
        <p:spPr>
          <a:xfrm>
            <a:off x="4249347" y="2954256"/>
            <a:ext cx="1943651" cy="1754660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Club Service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Fellowship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Fundraising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Club Admin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New member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orientation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324953E3-C6CB-4A24-92A2-4ABD5333242C}"/>
              </a:ext>
            </a:extLst>
          </p:cNvPr>
          <p:cNvSpPr/>
          <p:nvPr/>
        </p:nvSpPr>
        <p:spPr>
          <a:xfrm>
            <a:off x="6364390" y="3457372"/>
            <a:ext cx="2566087" cy="3159209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Community  Service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Food shelves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Dinner w/ Santa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Dental kits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Senior picnic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YMCA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Stamp Out Hunger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Bell ringing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Blood drives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Coats for kids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Area clean-up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93A9C52B-41C5-457D-95FE-F7DBD30B3F04}"/>
              </a:ext>
            </a:extLst>
          </p:cNvPr>
          <p:cNvSpPr/>
          <p:nvPr/>
        </p:nvSpPr>
        <p:spPr>
          <a:xfrm>
            <a:off x="3004956" y="4861921"/>
            <a:ext cx="3188042" cy="1754660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Equity &amp; Inclusion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Living room conversation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Book club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Many faces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Speakers on Eq &amp; In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PCs for people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9101ACA6-4BC4-4E91-9EAE-47818C6B742E}"/>
              </a:ext>
            </a:extLst>
          </p:cNvPr>
          <p:cNvSpPr/>
          <p:nvPr/>
        </p:nvSpPr>
        <p:spPr>
          <a:xfrm>
            <a:off x="6195011" y="236460"/>
            <a:ext cx="2735466" cy="1482813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Membership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Recruitment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Mentor program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Annual survey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Member engagement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E12C52F0-AB0C-406A-AA8C-702E16C305D4}"/>
              </a:ext>
            </a:extLst>
          </p:cNvPr>
          <p:cNvSpPr/>
          <p:nvPr/>
        </p:nvSpPr>
        <p:spPr>
          <a:xfrm>
            <a:off x="3694600" y="236460"/>
            <a:ext cx="2372498" cy="1647570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Public Image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Video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Pod casts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Zoom meetings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40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celebration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Yard signs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022ABA59-14F7-4AE9-8573-96198F98CC18}"/>
              </a:ext>
            </a:extLst>
          </p:cNvPr>
          <p:cNvSpPr/>
          <p:nvPr/>
        </p:nvSpPr>
        <p:spPr>
          <a:xfrm>
            <a:off x="6347411" y="1846917"/>
            <a:ext cx="2583066" cy="1482812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Vocational Service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Classification talks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Interact clubs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Strive scholarships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Strive races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37E45651-0EC0-4A83-9CE8-725A135F353A}"/>
              </a:ext>
            </a:extLst>
          </p:cNvPr>
          <p:cNvSpPr/>
          <p:nvPr/>
        </p:nvSpPr>
        <p:spPr>
          <a:xfrm>
            <a:off x="250499" y="4351176"/>
            <a:ext cx="2583066" cy="2265405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Youth Service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Youth exchange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Academic Achiever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Week without walls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Strive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Interact clubs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RYLA &amp; Camp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Enterprise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D8D00528-ECC7-4195-9932-8491AF2079C8}"/>
              </a:ext>
            </a:extLst>
          </p:cNvPr>
          <p:cNvSpPr/>
          <p:nvPr/>
        </p:nvSpPr>
        <p:spPr>
          <a:xfrm>
            <a:off x="258989" y="2756164"/>
            <a:ext cx="2566086" cy="1371600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Fund Raisers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Taste of WB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Beach dance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Jingle Bear Auction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Bear’ly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Open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811F5184-6CCB-40FA-9EEF-EB78670CEC97}"/>
              </a:ext>
            </a:extLst>
          </p:cNvPr>
          <p:cNvSpPr/>
          <p:nvPr/>
        </p:nvSpPr>
        <p:spPr>
          <a:xfrm>
            <a:off x="258989" y="236460"/>
            <a:ext cx="3307900" cy="2347787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Open World (Russia)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WASH (Africa Costa Rica)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Literacy (Mongolia)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Computer clubhouse (CR)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Refugees (North Korea)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Hmong New Year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Peace Park (Nigeria)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74382572-6838-4546-8CEE-C2A7C3B7BB3B}"/>
              </a:ext>
            </a:extLst>
          </p:cNvPr>
          <p:cNvSpPr/>
          <p:nvPr/>
        </p:nvSpPr>
        <p:spPr>
          <a:xfrm>
            <a:off x="4691952" y="2019348"/>
            <a:ext cx="1501046" cy="780912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Foundation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Polio Plus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TRF</a:t>
            </a:r>
          </a:p>
        </p:txBody>
      </p:sp>
    </p:spTree>
    <p:extLst>
      <p:ext uri="{BB962C8B-B14F-4D97-AF65-F5344CB8AC3E}">
        <p14:creationId xmlns:p14="http://schemas.microsoft.com/office/powerpoint/2010/main" val="230839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27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Microsoft account</cp:lastModifiedBy>
  <cp:revision>12</cp:revision>
  <dcterms:created xsi:type="dcterms:W3CDTF">2020-12-02T21:32:24Z</dcterms:created>
  <dcterms:modified xsi:type="dcterms:W3CDTF">2023-01-11T16:42:00Z</dcterms:modified>
</cp:coreProperties>
</file>