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5" r:id="rId2"/>
  </p:sldMasterIdLst>
  <p:notesMasterIdLst>
    <p:notesMasterId r:id="rId26"/>
  </p:notesMasterIdLst>
  <p:sldIdLst>
    <p:sldId id="256" r:id="rId3"/>
    <p:sldId id="257" r:id="rId4"/>
    <p:sldId id="258" r:id="rId5"/>
    <p:sldId id="259" r:id="rId6"/>
    <p:sldId id="260" r:id="rId7"/>
    <p:sldId id="261" r:id="rId8"/>
    <p:sldId id="262" r:id="rId9"/>
    <p:sldId id="279" r:id="rId10"/>
    <p:sldId id="264" r:id="rId11"/>
    <p:sldId id="265" r:id="rId12"/>
    <p:sldId id="266" r:id="rId13"/>
    <p:sldId id="280" r:id="rId14"/>
    <p:sldId id="268" r:id="rId15"/>
    <p:sldId id="269" r:id="rId16"/>
    <p:sldId id="270" r:id="rId17"/>
    <p:sldId id="271" r:id="rId18"/>
    <p:sldId id="272" r:id="rId19"/>
    <p:sldId id="273" r:id="rId20"/>
    <p:sldId id="274" r:id="rId21"/>
    <p:sldId id="275" r:id="rId22"/>
    <p:sldId id="276" r:id="rId23"/>
    <p:sldId id="277" r:id="rId24"/>
    <p:sldId id="27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84" y="2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AC3DC0-46DC-458C-A186-9A962C44B6A7}" type="doc">
      <dgm:prSet loTypeId="urn:microsoft.com/office/officeart/2005/8/layout/pyramid2" loCatId="pyramid" qsTypeId="urn:microsoft.com/office/officeart/2005/8/quickstyle/simple2" qsCatId="simple" csTypeId="urn:microsoft.com/office/officeart/2005/8/colors/accent1_1" csCatId="accent1" phldr="1"/>
      <dgm:spPr/>
    </dgm:pt>
    <dgm:pt modelId="{266B1D3F-BC8A-4BA1-922C-EC224A8F36E6}">
      <dgm:prSet phldrT="[Text]"/>
      <dgm:spPr/>
      <dgm:t>
        <a:bodyPr/>
        <a:lstStyle/>
        <a:p>
          <a:r>
            <a:rPr lang="en-US" dirty="0"/>
            <a:t>Rotary International/</a:t>
          </a:r>
          <a:br>
            <a:rPr lang="en-US" dirty="0"/>
          </a:br>
          <a:r>
            <a:rPr lang="en-US" dirty="0"/>
            <a:t>The Rotary Foundation</a:t>
          </a:r>
        </a:p>
      </dgm:t>
    </dgm:pt>
    <dgm:pt modelId="{520969D0-6C4D-4063-8056-09BF5FEA3E6B}" type="parTrans" cxnId="{DD215678-93B0-404B-BECC-0FB41AF361DE}">
      <dgm:prSet/>
      <dgm:spPr/>
      <dgm:t>
        <a:bodyPr/>
        <a:lstStyle/>
        <a:p>
          <a:endParaRPr lang="en-US"/>
        </a:p>
      </dgm:t>
    </dgm:pt>
    <dgm:pt modelId="{4D521743-1B32-4780-BA1D-42F2DF2B601D}" type="sibTrans" cxnId="{DD215678-93B0-404B-BECC-0FB41AF361DE}">
      <dgm:prSet/>
      <dgm:spPr/>
      <dgm:t>
        <a:bodyPr/>
        <a:lstStyle/>
        <a:p>
          <a:endParaRPr lang="en-US"/>
        </a:p>
      </dgm:t>
    </dgm:pt>
    <dgm:pt modelId="{AF2DD662-DCAC-4684-A3EE-70E1F4C71DED}">
      <dgm:prSet phldrT="[Text]"/>
      <dgm:spPr/>
      <dgm:t>
        <a:bodyPr/>
        <a:lstStyle/>
        <a:p>
          <a:r>
            <a:rPr lang="en-US" dirty="0"/>
            <a:t>535 Districts</a:t>
          </a:r>
        </a:p>
      </dgm:t>
    </dgm:pt>
    <dgm:pt modelId="{178F1E41-0D60-4742-8086-919C3C8EE4D5}" type="parTrans" cxnId="{B07F4009-6D16-46BF-B8D7-6893609F2F56}">
      <dgm:prSet/>
      <dgm:spPr/>
      <dgm:t>
        <a:bodyPr/>
        <a:lstStyle/>
        <a:p>
          <a:endParaRPr lang="en-US"/>
        </a:p>
      </dgm:t>
    </dgm:pt>
    <dgm:pt modelId="{445DABC3-239B-4047-BCC5-00A024BA2BDE}" type="sibTrans" cxnId="{B07F4009-6D16-46BF-B8D7-6893609F2F56}">
      <dgm:prSet/>
      <dgm:spPr/>
      <dgm:t>
        <a:bodyPr/>
        <a:lstStyle/>
        <a:p>
          <a:endParaRPr lang="en-US"/>
        </a:p>
      </dgm:t>
    </dgm:pt>
    <dgm:pt modelId="{28CD85DF-0A1C-4EF5-91DB-9A66C0B18597}">
      <dgm:prSet phldrT="[Text]"/>
      <dgm:spPr/>
      <dgm:t>
        <a:bodyPr/>
        <a:lstStyle/>
        <a:p>
          <a:r>
            <a:rPr lang="en-US" dirty="0"/>
            <a:t>35,000 + Rotary Clubs</a:t>
          </a:r>
          <a:br>
            <a:rPr lang="en-US" dirty="0"/>
          </a:br>
          <a:r>
            <a:rPr lang="en-US" dirty="0"/>
            <a:t>10,700 Rotaract Clubs</a:t>
          </a:r>
          <a:br>
            <a:rPr lang="en-US" dirty="0"/>
          </a:br>
          <a:r>
            <a:rPr lang="en-US" dirty="0"/>
            <a:t> 20,300 Interact Clubs</a:t>
          </a:r>
        </a:p>
      </dgm:t>
    </dgm:pt>
    <dgm:pt modelId="{FC825969-3A65-4904-ABB0-7127DF7F4E8B}" type="parTrans" cxnId="{642F7411-6B24-4083-827E-FD67DACC0C97}">
      <dgm:prSet/>
      <dgm:spPr/>
      <dgm:t>
        <a:bodyPr/>
        <a:lstStyle/>
        <a:p>
          <a:endParaRPr lang="en-US"/>
        </a:p>
      </dgm:t>
    </dgm:pt>
    <dgm:pt modelId="{00B403DE-BE47-443E-8D50-D44F0F1D9A77}" type="sibTrans" cxnId="{642F7411-6B24-4083-827E-FD67DACC0C97}">
      <dgm:prSet/>
      <dgm:spPr/>
      <dgm:t>
        <a:bodyPr/>
        <a:lstStyle/>
        <a:p>
          <a:endParaRPr lang="en-US"/>
        </a:p>
      </dgm:t>
    </dgm:pt>
    <dgm:pt modelId="{4E8F45B9-10E2-456B-88DE-6A26F185B6D0}">
      <dgm:prSet/>
      <dgm:spPr/>
      <dgm:t>
        <a:bodyPr/>
        <a:lstStyle/>
        <a:p>
          <a:r>
            <a:rPr lang="en-US" dirty="0"/>
            <a:t>1.2 Million Individual Members</a:t>
          </a:r>
        </a:p>
      </dgm:t>
    </dgm:pt>
    <dgm:pt modelId="{47D62095-7A1F-4F3A-92B1-933D330B6EB4}" type="parTrans" cxnId="{40ACA648-0A4F-43E6-8B02-15C8B01AC91E}">
      <dgm:prSet/>
      <dgm:spPr/>
      <dgm:t>
        <a:bodyPr/>
        <a:lstStyle/>
        <a:p>
          <a:endParaRPr lang="en-US"/>
        </a:p>
      </dgm:t>
    </dgm:pt>
    <dgm:pt modelId="{1CCE6B86-715E-4034-BC27-285DB0243E48}" type="sibTrans" cxnId="{40ACA648-0A4F-43E6-8B02-15C8B01AC91E}">
      <dgm:prSet/>
      <dgm:spPr/>
      <dgm:t>
        <a:bodyPr/>
        <a:lstStyle/>
        <a:p>
          <a:endParaRPr lang="en-US"/>
        </a:p>
      </dgm:t>
    </dgm:pt>
    <dgm:pt modelId="{D65957AD-581B-4CC9-91F2-37F9032391A4}" type="pres">
      <dgm:prSet presAssocID="{21AC3DC0-46DC-458C-A186-9A962C44B6A7}" presName="compositeShape" presStyleCnt="0">
        <dgm:presLayoutVars>
          <dgm:dir/>
          <dgm:resizeHandles/>
        </dgm:presLayoutVars>
      </dgm:prSet>
      <dgm:spPr/>
    </dgm:pt>
    <dgm:pt modelId="{649EFE6E-8633-4C3A-9DE0-D5CB535DE95B}" type="pres">
      <dgm:prSet presAssocID="{21AC3DC0-46DC-458C-A186-9A962C44B6A7}" presName="pyramid" presStyleLbl="node1" presStyleIdx="0" presStyleCnt="1" custLinFactNeighborX="323" custLinFactNeighborY="-2955"/>
      <dgm:spPr/>
    </dgm:pt>
    <dgm:pt modelId="{80FBE506-9261-4816-98D3-483CEE12CC05}" type="pres">
      <dgm:prSet presAssocID="{21AC3DC0-46DC-458C-A186-9A962C44B6A7}" presName="theList" presStyleCnt="0"/>
      <dgm:spPr/>
    </dgm:pt>
    <dgm:pt modelId="{CEDAA409-72B3-4CCB-90FE-408ECBF8C15E}" type="pres">
      <dgm:prSet presAssocID="{266B1D3F-BC8A-4BA1-922C-EC224A8F36E6}" presName="aNode" presStyleLbl="fgAcc1" presStyleIdx="0" presStyleCnt="4">
        <dgm:presLayoutVars>
          <dgm:bulletEnabled val="1"/>
        </dgm:presLayoutVars>
      </dgm:prSet>
      <dgm:spPr/>
      <dgm:t>
        <a:bodyPr/>
        <a:lstStyle/>
        <a:p>
          <a:endParaRPr lang="en-US"/>
        </a:p>
      </dgm:t>
    </dgm:pt>
    <dgm:pt modelId="{4F5A8A61-11F2-4819-800B-971A878BE2B3}" type="pres">
      <dgm:prSet presAssocID="{266B1D3F-BC8A-4BA1-922C-EC224A8F36E6}" presName="aSpace" presStyleCnt="0"/>
      <dgm:spPr/>
    </dgm:pt>
    <dgm:pt modelId="{B509CFF2-4C3D-487E-A095-B1DB80966A0C}" type="pres">
      <dgm:prSet presAssocID="{AF2DD662-DCAC-4684-A3EE-70E1F4C71DED}" presName="aNode" presStyleLbl="fgAcc1" presStyleIdx="1" presStyleCnt="4">
        <dgm:presLayoutVars>
          <dgm:bulletEnabled val="1"/>
        </dgm:presLayoutVars>
      </dgm:prSet>
      <dgm:spPr/>
      <dgm:t>
        <a:bodyPr/>
        <a:lstStyle/>
        <a:p>
          <a:endParaRPr lang="en-US"/>
        </a:p>
      </dgm:t>
    </dgm:pt>
    <dgm:pt modelId="{4FF0400B-45D2-4B87-9A12-231E4906ECA3}" type="pres">
      <dgm:prSet presAssocID="{AF2DD662-DCAC-4684-A3EE-70E1F4C71DED}" presName="aSpace" presStyleCnt="0"/>
      <dgm:spPr/>
    </dgm:pt>
    <dgm:pt modelId="{C70EE01B-029A-4889-92BA-68FFCA9584AF}" type="pres">
      <dgm:prSet presAssocID="{28CD85DF-0A1C-4EF5-91DB-9A66C0B18597}" presName="aNode" presStyleLbl="fgAcc1" presStyleIdx="2" presStyleCnt="4" custScaleX="97393" custScaleY="134079">
        <dgm:presLayoutVars>
          <dgm:bulletEnabled val="1"/>
        </dgm:presLayoutVars>
      </dgm:prSet>
      <dgm:spPr/>
      <dgm:t>
        <a:bodyPr/>
        <a:lstStyle/>
        <a:p>
          <a:endParaRPr lang="en-US"/>
        </a:p>
      </dgm:t>
    </dgm:pt>
    <dgm:pt modelId="{F89E04B6-D85F-4457-82B6-4D38FC1B7FF8}" type="pres">
      <dgm:prSet presAssocID="{28CD85DF-0A1C-4EF5-91DB-9A66C0B18597}" presName="aSpace" presStyleCnt="0"/>
      <dgm:spPr/>
    </dgm:pt>
    <dgm:pt modelId="{75A4FFB6-82F4-48AC-9D89-D4176142C0B7}" type="pres">
      <dgm:prSet presAssocID="{4E8F45B9-10E2-456B-88DE-6A26F185B6D0}" presName="aNode" presStyleLbl="fgAcc1" presStyleIdx="3" presStyleCnt="4" custLinFactY="2525" custLinFactNeighborX="377" custLinFactNeighborY="100000">
        <dgm:presLayoutVars>
          <dgm:bulletEnabled val="1"/>
        </dgm:presLayoutVars>
      </dgm:prSet>
      <dgm:spPr/>
      <dgm:t>
        <a:bodyPr/>
        <a:lstStyle/>
        <a:p>
          <a:endParaRPr lang="en-US"/>
        </a:p>
      </dgm:t>
    </dgm:pt>
    <dgm:pt modelId="{8FD2DF9D-1C49-472B-861A-07F2114896BE}" type="pres">
      <dgm:prSet presAssocID="{4E8F45B9-10E2-456B-88DE-6A26F185B6D0}" presName="aSpace" presStyleCnt="0"/>
      <dgm:spPr/>
    </dgm:pt>
  </dgm:ptLst>
  <dgm:cxnLst>
    <dgm:cxn modelId="{40ACA648-0A4F-43E6-8B02-15C8B01AC91E}" srcId="{21AC3DC0-46DC-458C-A186-9A962C44B6A7}" destId="{4E8F45B9-10E2-456B-88DE-6A26F185B6D0}" srcOrd="3" destOrd="0" parTransId="{47D62095-7A1F-4F3A-92B1-933D330B6EB4}" sibTransId="{1CCE6B86-715E-4034-BC27-285DB0243E48}"/>
    <dgm:cxn modelId="{7E45C5B7-331E-40A5-8753-29DCA0C60AD3}" type="presOf" srcId="{21AC3DC0-46DC-458C-A186-9A962C44B6A7}" destId="{D65957AD-581B-4CC9-91F2-37F9032391A4}" srcOrd="0" destOrd="0" presId="urn:microsoft.com/office/officeart/2005/8/layout/pyramid2"/>
    <dgm:cxn modelId="{B07F4009-6D16-46BF-B8D7-6893609F2F56}" srcId="{21AC3DC0-46DC-458C-A186-9A962C44B6A7}" destId="{AF2DD662-DCAC-4684-A3EE-70E1F4C71DED}" srcOrd="1" destOrd="0" parTransId="{178F1E41-0D60-4742-8086-919C3C8EE4D5}" sibTransId="{445DABC3-239B-4047-BCC5-00A024BA2BDE}"/>
    <dgm:cxn modelId="{E174AA96-5AB3-479E-B6CE-B520E766357B}" type="presOf" srcId="{4E8F45B9-10E2-456B-88DE-6A26F185B6D0}" destId="{75A4FFB6-82F4-48AC-9D89-D4176142C0B7}" srcOrd="0" destOrd="0" presId="urn:microsoft.com/office/officeart/2005/8/layout/pyramid2"/>
    <dgm:cxn modelId="{888CF3B9-C8EB-4C1F-8596-17A1627F9E52}" type="presOf" srcId="{266B1D3F-BC8A-4BA1-922C-EC224A8F36E6}" destId="{CEDAA409-72B3-4CCB-90FE-408ECBF8C15E}" srcOrd="0" destOrd="0" presId="urn:microsoft.com/office/officeart/2005/8/layout/pyramid2"/>
    <dgm:cxn modelId="{DD215678-93B0-404B-BECC-0FB41AF361DE}" srcId="{21AC3DC0-46DC-458C-A186-9A962C44B6A7}" destId="{266B1D3F-BC8A-4BA1-922C-EC224A8F36E6}" srcOrd="0" destOrd="0" parTransId="{520969D0-6C4D-4063-8056-09BF5FEA3E6B}" sibTransId="{4D521743-1B32-4780-BA1D-42F2DF2B601D}"/>
    <dgm:cxn modelId="{642F7411-6B24-4083-827E-FD67DACC0C97}" srcId="{21AC3DC0-46DC-458C-A186-9A962C44B6A7}" destId="{28CD85DF-0A1C-4EF5-91DB-9A66C0B18597}" srcOrd="2" destOrd="0" parTransId="{FC825969-3A65-4904-ABB0-7127DF7F4E8B}" sibTransId="{00B403DE-BE47-443E-8D50-D44F0F1D9A77}"/>
    <dgm:cxn modelId="{EA63578E-17A5-4047-A0FB-AFC8827B90E7}" type="presOf" srcId="{28CD85DF-0A1C-4EF5-91DB-9A66C0B18597}" destId="{C70EE01B-029A-4889-92BA-68FFCA9584AF}" srcOrd="0" destOrd="0" presId="urn:microsoft.com/office/officeart/2005/8/layout/pyramid2"/>
    <dgm:cxn modelId="{7D32F656-2A45-4E52-A9F8-D0549DD6C190}" type="presOf" srcId="{AF2DD662-DCAC-4684-A3EE-70E1F4C71DED}" destId="{B509CFF2-4C3D-487E-A095-B1DB80966A0C}" srcOrd="0" destOrd="0" presId="urn:microsoft.com/office/officeart/2005/8/layout/pyramid2"/>
    <dgm:cxn modelId="{77B3A190-7403-46E6-8193-8A630428AF60}" type="presParOf" srcId="{D65957AD-581B-4CC9-91F2-37F9032391A4}" destId="{649EFE6E-8633-4C3A-9DE0-D5CB535DE95B}" srcOrd="0" destOrd="0" presId="urn:microsoft.com/office/officeart/2005/8/layout/pyramid2"/>
    <dgm:cxn modelId="{CA3A2723-9603-40CD-B9DD-33CBF8321FEC}" type="presParOf" srcId="{D65957AD-581B-4CC9-91F2-37F9032391A4}" destId="{80FBE506-9261-4816-98D3-483CEE12CC05}" srcOrd="1" destOrd="0" presId="urn:microsoft.com/office/officeart/2005/8/layout/pyramid2"/>
    <dgm:cxn modelId="{7F13A5B3-3B79-4B16-A591-7C96DF7CBE06}" type="presParOf" srcId="{80FBE506-9261-4816-98D3-483CEE12CC05}" destId="{CEDAA409-72B3-4CCB-90FE-408ECBF8C15E}" srcOrd="0" destOrd="0" presId="urn:microsoft.com/office/officeart/2005/8/layout/pyramid2"/>
    <dgm:cxn modelId="{0EF4DCB4-BECE-4F42-82FC-179064AAA142}" type="presParOf" srcId="{80FBE506-9261-4816-98D3-483CEE12CC05}" destId="{4F5A8A61-11F2-4819-800B-971A878BE2B3}" srcOrd="1" destOrd="0" presId="urn:microsoft.com/office/officeart/2005/8/layout/pyramid2"/>
    <dgm:cxn modelId="{A2104121-7926-42EB-AF17-5A14E76F4D28}" type="presParOf" srcId="{80FBE506-9261-4816-98D3-483CEE12CC05}" destId="{B509CFF2-4C3D-487E-A095-B1DB80966A0C}" srcOrd="2" destOrd="0" presId="urn:microsoft.com/office/officeart/2005/8/layout/pyramid2"/>
    <dgm:cxn modelId="{034D95E2-56DA-4CE9-9BCE-E33B66464E7F}" type="presParOf" srcId="{80FBE506-9261-4816-98D3-483CEE12CC05}" destId="{4FF0400B-45D2-4B87-9A12-231E4906ECA3}" srcOrd="3" destOrd="0" presId="urn:microsoft.com/office/officeart/2005/8/layout/pyramid2"/>
    <dgm:cxn modelId="{87E8CBFC-163D-40DC-8EC8-8ECBED053B28}" type="presParOf" srcId="{80FBE506-9261-4816-98D3-483CEE12CC05}" destId="{C70EE01B-029A-4889-92BA-68FFCA9584AF}" srcOrd="4" destOrd="0" presId="urn:microsoft.com/office/officeart/2005/8/layout/pyramid2"/>
    <dgm:cxn modelId="{DC9C7C07-F86F-40C8-8D53-F0B0780AF4E5}" type="presParOf" srcId="{80FBE506-9261-4816-98D3-483CEE12CC05}" destId="{F89E04B6-D85F-4457-82B6-4D38FC1B7FF8}" srcOrd="5" destOrd="0" presId="urn:microsoft.com/office/officeart/2005/8/layout/pyramid2"/>
    <dgm:cxn modelId="{2E2D0957-5FBC-42B2-A588-AF4C0999BE19}" type="presParOf" srcId="{80FBE506-9261-4816-98D3-483CEE12CC05}" destId="{75A4FFB6-82F4-48AC-9D89-D4176142C0B7}" srcOrd="6" destOrd="0" presId="urn:microsoft.com/office/officeart/2005/8/layout/pyramid2"/>
    <dgm:cxn modelId="{662A29D1-6E9A-470D-A069-471193217111}" type="presParOf" srcId="{80FBE506-9261-4816-98D3-483CEE12CC05}" destId="{8FD2DF9D-1C49-472B-861A-07F2114896BE}" srcOrd="7" destOrd="0" presId="urn:microsoft.com/office/officeart/2005/8/layout/pyramid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6E3105-5B90-45F2-8415-CFB5D6F80AEB}" type="datetimeFigureOut">
              <a:rPr lang="en-US" smtClean="0"/>
              <a:t>1/11/2023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286F73-7DA8-4B0C-98A6-873A3BFD4DE4}" type="slidenum">
              <a:rPr lang="en-US" smtClean="0"/>
              <a:t>‹#›</a:t>
            </a:fld>
            <a:endParaRPr lang="en-US"/>
          </a:p>
        </p:txBody>
      </p:sp>
    </p:spTree>
    <p:extLst>
      <p:ext uri="{BB962C8B-B14F-4D97-AF65-F5344CB8AC3E}">
        <p14:creationId xmlns:p14="http://schemas.microsoft.com/office/powerpoint/2010/main" val="794688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3.1.2021</a:t>
            </a:r>
          </a:p>
          <a:p>
            <a:endParaRPr lang="en-US" dirty="0"/>
          </a:p>
          <a:p>
            <a:endParaRPr lang="en-US" dirty="0"/>
          </a:p>
          <a:p>
            <a:r>
              <a:rPr lang="en-US" dirty="0"/>
              <a:t>Slide 10  Rotary Structure</a:t>
            </a:r>
          </a:p>
          <a:p>
            <a:endParaRPr lang="en-US" dirty="0"/>
          </a:p>
          <a:p>
            <a:r>
              <a:rPr lang="en-US" dirty="0"/>
              <a:t>(of 3.1.2021) Rotary is a grassroots organization that is built from the base of 1.2 million Rotarians who have formed over 35,000 Rotary Clubs 10,700 Rotaract Clubs, and 20,300 Interact Clubs</a:t>
            </a:r>
          </a:p>
          <a:p>
            <a:endParaRPr lang="en-US" dirty="0"/>
          </a:p>
          <a:p>
            <a:r>
              <a:rPr lang="en-US" dirty="0"/>
              <a:t>The Rotary Foundation operates under a separate Board of Trustees and is a 501 c3. </a:t>
            </a:r>
          </a:p>
        </p:txBody>
      </p:sp>
    </p:spTree>
    <p:extLst>
      <p:ext uri="{BB962C8B-B14F-4D97-AF65-F5344CB8AC3E}">
        <p14:creationId xmlns:p14="http://schemas.microsoft.com/office/powerpoint/2010/main" val="3352474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3.1.21</a:t>
            </a:r>
          </a:p>
          <a:p>
            <a:endParaRPr lang="en-US" dirty="0"/>
          </a:p>
          <a:p>
            <a:r>
              <a:rPr lang="en-US" dirty="0"/>
              <a:t>Slide 14:  Responsibilities of a Rotarian</a:t>
            </a:r>
          </a:p>
          <a:p>
            <a:endParaRPr lang="en-US" dirty="0"/>
          </a:p>
          <a:p>
            <a:r>
              <a:rPr lang="en-US" dirty="0"/>
              <a:t>In addition to the list of responsibilities featured on this slide, we hope you know that we are counting on you to continue to grow our Rotary World by introducing others to Rotary and recruiting them to join our great organization.</a:t>
            </a:r>
          </a:p>
        </p:txBody>
      </p:sp>
    </p:spTree>
    <p:extLst>
      <p:ext uri="{BB962C8B-B14F-4D97-AF65-F5344CB8AC3E}">
        <p14:creationId xmlns:p14="http://schemas.microsoft.com/office/powerpoint/2010/main" val="30882844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C0B8FA9-E810-463C-8832-65F8139186A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B638D9F1-DCDA-4B3E-8B7C-5B5F3F5C51CB}"/>
              </a:ext>
            </a:extLst>
          </p:cNvPr>
          <p:cNvSpPr>
            <a:spLocks noGrp="1"/>
          </p:cNvSpPr>
          <p:nvPr>
            <p:ph type="dt" sz="half" idx="10"/>
          </p:nvPr>
        </p:nvSpPr>
        <p:spPr/>
        <p:txBody>
          <a:bodyPr/>
          <a:lstStyle/>
          <a:p>
            <a:fld id="{6E432C0F-FBB2-4AB2-B8EC-4AD5218B4A40}" type="datetimeFigureOut">
              <a:rPr lang="en-US" smtClean="0"/>
              <a:t>1/11/2023</a:t>
            </a:fld>
            <a:endParaRPr lang="en-US"/>
          </a:p>
        </p:txBody>
      </p:sp>
      <p:sp>
        <p:nvSpPr>
          <p:cNvPr id="4" name="Footer Placeholder 3">
            <a:extLst>
              <a:ext uri="{FF2B5EF4-FFF2-40B4-BE49-F238E27FC236}">
                <a16:creationId xmlns:a16="http://schemas.microsoft.com/office/drawing/2014/main" xmlns="" id="{9C1FDEFE-7342-4857-849C-C3993C0E474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8E43E86E-5842-490D-9B57-EB4EB747A854}"/>
              </a:ext>
            </a:extLst>
          </p:cNvPr>
          <p:cNvSpPr>
            <a:spLocks noGrp="1"/>
          </p:cNvSpPr>
          <p:nvPr>
            <p:ph type="sldNum" sz="quarter" idx="12"/>
          </p:nvPr>
        </p:nvSpPr>
        <p:spPr/>
        <p:txBody>
          <a:bodyPr/>
          <a:lstStyle/>
          <a:p>
            <a:fld id="{7C36CF87-7AD2-4193-9273-DEDAF0AD35FA}" type="slidenum">
              <a:rPr lang="en-US" smtClean="0"/>
              <a:t>‹#›</a:t>
            </a:fld>
            <a:endParaRPr lang="en-US"/>
          </a:p>
        </p:txBody>
      </p:sp>
    </p:spTree>
    <p:extLst>
      <p:ext uri="{BB962C8B-B14F-4D97-AF65-F5344CB8AC3E}">
        <p14:creationId xmlns:p14="http://schemas.microsoft.com/office/powerpoint/2010/main" val="1534502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13_Title and Content">
    <p:spTree>
      <p:nvGrpSpPr>
        <p:cNvPr id="1" name=""/>
        <p:cNvGrpSpPr/>
        <p:nvPr/>
      </p:nvGrpSpPr>
      <p:grpSpPr>
        <a:xfrm>
          <a:off x="0" y="0"/>
          <a:ext cx="0" cy="0"/>
          <a:chOff x="0" y="0"/>
          <a:chExt cx="0" cy="0"/>
        </a:xfrm>
      </p:grpSpPr>
      <p:grpSp>
        <p:nvGrpSpPr>
          <p:cNvPr id="378" name="Group 45"/>
          <p:cNvGrpSpPr/>
          <p:nvPr/>
        </p:nvGrpSpPr>
        <p:grpSpPr>
          <a:xfrm>
            <a:off x="6369635" y="6984915"/>
            <a:ext cx="4984168" cy="430867"/>
            <a:chOff x="-1" y="0"/>
            <a:chExt cx="4984167" cy="430866"/>
          </a:xfrm>
        </p:grpSpPr>
        <p:grpSp>
          <p:nvGrpSpPr>
            <p:cNvPr id="375" name="Group 69"/>
            <p:cNvGrpSpPr/>
            <p:nvPr/>
          </p:nvGrpSpPr>
          <p:grpSpPr>
            <a:xfrm>
              <a:off x="1288795" y="-1"/>
              <a:ext cx="3695372" cy="430867"/>
              <a:chOff x="-1" y="0"/>
              <a:chExt cx="3695371" cy="430866"/>
            </a:xfrm>
          </p:grpSpPr>
          <p:grpSp>
            <p:nvGrpSpPr>
              <p:cNvPr id="353" name="Rectangle 72"/>
              <p:cNvGrpSpPr/>
              <p:nvPr/>
            </p:nvGrpSpPr>
            <p:grpSpPr>
              <a:xfrm>
                <a:off x="-2" y="-1"/>
                <a:ext cx="893205" cy="202254"/>
                <a:chOff x="0" y="0"/>
                <a:chExt cx="893203" cy="202253"/>
              </a:xfrm>
            </p:grpSpPr>
            <p:sp>
              <p:nvSpPr>
                <p:cNvPr id="351" name="Rectangle"/>
                <p:cNvSpPr/>
                <p:nvPr/>
              </p:nvSpPr>
              <p:spPr>
                <a:xfrm>
                  <a:off x="0" y="-1"/>
                  <a:ext cx="893204" cy="202254"/>
                </a:xfrm>
                <a:prstGeom prst="rect">
                  <a:avLst/>
                </a:prstGeom>
                <a:solidFill>
                  <a:schemeClr val="accent1"/>
                </a:solidFill>
                <a:ln w="12700" cap="flat">
                  <a:noFill/>
                  <a:miter lim="400000"/>
                </a:ln>
                <a:effectLst/>
              </p:spPr>
              <p:txBody>
                <a:bodyPr wrap="square" lIns="45718" tIns="45718" rIns="45718" bIns="45718" numCol="1" anchor="t">
                  <a:noAutofit/>
                </a:bodyPr>
                <a:lstStyle/>
                <a:p>
                  <a:pPr algn="ctr">
                    <a:defRPr sz="700">
                      <a:solidFill>
                        <a:srgbClr val="FFFFFF"/>
                      </a:solidFill>
                      <a:latin typeface="Arial"/>
                      <a:ea typeface="Arial"/>
                      <a:cs typeface="Arial"/>
                      <a:sym typeface="Arial"/>
                    </a:defRPr>
                  </a:pPr>
                  <a:endParaRPr/>
                </a:p>
              </p:txBody>
            </p:sp>
            <p:sp>
              <p:nvSpPr>
                <p:cNvPr id="352" name="Royal Blue R23,G69,B143"/>
                <p:cNvSpPr txBox="1"/>
                <p:nvPr/>
              </p:nvSpPr>
              <p:spPr>
                <a:xfrm>
                  <a:off x="188191" y="-1"/>
                  <a:ext cx="516819" cy="16260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lgn="ctr">
                    <a:defRPr sz="700">
                      <a:solidFill>
                        <a:srgbClr val="FFFFFF"/>
                      </a:solidFill>
                      <a:latin typeface="Arial"/>
                      <a:ea typeface="Arial"/>
                      <a:cs typeface="Arial"/>
                      <a:sym typeface="Arial"/>
                    </a:defRPr>
                  </a:pPr>
                  <a:r>
                    <a:t>Royal Blue</a:t>
                  </a:r>
                  <a:br/>
                  <a:r>
                    <a:rPr sz="600"/>
                    <a:t>R23,G69,B143</a:t>
                  </a:r>
                </a:p>
              </p:txBody>
            </p:sp>
          </p:grpSp>
          <p:grpSp>
            <p:nvGrpSpPr>
              <p:cNvPr id="356" name="Rectangle 73"/>
              <p:cNvGrpSpPr/>
              <p:nvPr/>
            </p:nvGrpSpPr>
            <p:grpSpPr>
              <a:xfrm>
                <a:off x="934054" y="-1"/>
                <a:ext cx="893205" cy="202254"/>
                <a:chOff x="0" y="0"/>
                <a:chExt cx="893203" cy="202253"/>
              </a:xfrm>
            </p:grpSpPr>
            <p:sp>
              <p:nvSpPr>
                <p:cNvPr id="354" name="Rectangle"/>
                <p:cNvSpPr/>
                <p:nvPr/>
              </p:nvSpPr>
              <p:spPr>
                <a:xfrm>
                  <a:off x="0" y="-1"/>
                  <a:ext cx="893204" cy="202254"/>
                </a:xfrm>
                <a:prstGeom prst="rect">
                  <a:avLst/>
                </a:prstGeom>
                <a:solidFill>
                  <a:srgbClr val="005DAA"/>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355" name="Azure R0,G93,B170"/>
                <p:cNvSpPr txBox="1"/>
                <p:nvPr/>
              </p:nvSpPr>
              <p:spPr>
                <a:xfrm>
                  <a:off x="209381" y="19821"/>
                  <a:ext cx="474440"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Azure</a:t>
                  </a:r>
                  <a:br/>
                  <a:r>
                    <a:rPr sz="600"/>
                    <a:t>R0,G93,B170</a:t>
                  </a:r>
                </a:p>
              </p:txBody>
            </p:sp>
          </p:grpSp>
          <p:grpSp>
            <p:nvGrpSpPr>
              <p:cNvPr id="359" name="Rectangle 74"/>
              <p:cNvGrpSpPr/>
              <p:nvPr/>
            </p:nvGrpSpPr>
            <p:grpSpPr>
              <a:xfrm>
                <a:off x="1868110" y="-1"/>
                <a:ext cx="893205" cy="202254"/>
                <a:chOff x="0" y="0"/>
                <a:chExt cx="893203" cy="202253"/>
              </a:xfrm>
            </p:grpSpPr>
            <p:sp>
              <p:nvSpPr>
                <p:cNvPr id="357" name="Rectangle"/>
                <p:cNvSpPr/>
                <p:nvPr/>
              </p:nvSpPr>
              <p:spPr>
                <a:xfrm>
                  <a:off x="0" y="-1"/>
                  <a:ext cx="893204" cy="202254"/>
                </a:xfrm>
                <a:prstGeom prst="rect">
                  <a:avLst/>
                </a:prstGeom>
                <a:solidFill>
                  <a:srgbClr val="01B4E7"/>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358" name="Sky Blue  R1,G180,B231"/>
                <p:cNvSpPr txBox="1"/>
                <p:nvPr/>
              </p:nvSpPr>
              <p:spPr>
                <a:xfrm>
                  <a:off x="188191" y="19821"/>
                  <a:ext cx="516819"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latin typeface="Arial"/>
                      <a:ea typeface="Arial"/>
                      <a:cs typeface="Arial"/>
                      <a:sym typeface="Arial"/>
                    </a:defRPr>
                  </a:pPr>
                  <a:r>
                    <a:t>Sky Blue </a:t>
                  </a:r>
                  <a:br/>
                  <a:r>
                    <a:rPr sz="600"/>
                    <a:t>R1,G180,B231</a:t>
                  </a:r>
                </a:p>
              </p:txBody>
            </p:sp>
          </p:grpSp>
          <p:grpSp>
            <p:nvGrpSpPr>
              <p:cNvPr id="362" name="Rectangle 75"/>
              <p:cNvGrpSpPr/>
              <p:nvPr/>
            </p:nvGrpSpPr>
            <p:grpSpPr>
              <a:xfrm>
                <a:off x="1868110" y="228613"/>
                <a:ext cx="893205" cy="202254"/>
                <a:chOff x="0" y="0"/>
                <a:chExt cx="893203" cy="202253"/>
              </a:xfrm>
            </p:grpSpPr>
            <p:sp>
              <p:nvSpPr>
                <p:cNvPr id="360" name="Rectangle"/>
                <p:cNvSpPr/>
                <p:nvPr/>
              </p:nvSpPr>
              <p:spPr>
                <a:xfrm>
                  <a:off x="0" y="-1"/>
                  <a:ext cx="893204" cy="202254"/>
                </a:xfrm>
                <a:prstGeom prst="rect">
                  <a:avLst/>
                </a:prstGeom>
                <a:solidFill>
                  <a:schemeClr val="accent2"/>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361" name="Violet R135,G33,B117"/>
                <p:cNvSpPr txBox="1"/>
                <p:nvPr/>
              </p:nvSpPr>
              <p:spPr>
                <a:xfrm>
                  <a:off x="169830" y="19821"/>
                  <a:ext cx="553542"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Violet</a:t>
                  </a:r>
                  <a:br/>
                  <a:r>
                    <a:rPr sz="600"/>
                    <a:t>R135,G33,B117</a:t>
                  </a:r>
                </a:p>
              </p:txBody>
            </p:sp>
          </p:grpSp>
          <p:grpSp>
            <p:nvGrpSpPr>
              <p:cNvPr id="365" name="Rectangle 76"/>
              <p:cNvGrpSpPr/>
              <p:nvPr/>
            </p:nvGrpSpPr>
            <p:grpSpPr>
              <a:xfrm>
                <a:off x="2802166" y="228613"/>
                <a:ext cx="893204" cy="202254"/>
                <a:chOff x="0" y="0"/>
                <a:chExt cx="893203" cy="202253"/>
              </a:xfrm>
            </p:grpSpPr>
            <p:sp>
              <p:nvSpPr>
                <p:cNvPr id="363" name="Rectangle"/>
                <p:cNvSpPr/>
                <p:nvPr/>
              </p:nvSpPr>
              <p:spPr>
                <a:xfrm>
                  <a:off x="0" y="-1"/>
                  <a:ext cx="893204" cy="202254"/>
                </a:xfrm>
                <a:prstGeom prst="rect">
                  <a:avLst/>
                </a:prstGeom>
                <a:solidFill>
                  <a:schemeClr val="accent4"/>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364" name="Orange R255,G118,B0"/>
                <p:cNvSpPr txBox="1"/>
                <p:nvPr/>
              </p:nvSpPr>
              <p:spPr>
                <a:xfrm>
                  <a:off x="191019" y="19821"/>
                  <a:ext cx="511164"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Orange</a:t>
                  </a:r>
                  <a:br/>
                  <a:r>
                    <a:rPr sz="600"/>
                    <a:t>R255,G118,B0</a:t>
                  </a:r>
                </a:p>
              </p:txBody>
            </p:sp>
          </p:grpSp>
          <p:grpSp>
            <p:nvGrpSpPr>
              <p:cNvPr id="368" name="Rectangle 77"/>
              <p:cNvGrpSpPr/>
              <p:nvPr/>
            </p:nvGrpSpPr>
            <p:grpSpPr>
              <a:xfrm>
                <a:off x="2802166" y="-1"/>
                <a:ext cx="893204" cy="202254"/>
                <a:chOff x="0" y="0"/>
                <a:chExt cx="893203" cy="202253"/>
              </a:xfrm>
            </p:grpSpPr>
            <p:sp>
              <p:nvSpPr>
                <p:cNvPr id="366" name="Rectangle"/>
                <p:cNvSpPr/>
                <p:nvPr/>
              </p:nvSpPr>
              <p:spPr>
                <a:xfrm>
                  <a:off x="0" y="-1"/>
                  <a:ext cx="893204" cy="202254"/>
                </a:xfrm>
                <a:prstGeom prst="rect">
                  <a:avLst/>
                </a:prstGeom>
                <a:solidFill>
                  <a:schemeClr val="accent3"/>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367" name="Gold R247,G168,B27"/>
                <p:cNvSpPr txBox="1"/>
                <p:nvPr/>
              </p:nvSpPr>
              <p:spPr>
                <a:xfrm>
                  <a:off x="167002" y="19821"/>
                  <a:ext cx="559198"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latin typeface="Arial"/>
                      <a:ea typeface="Arial"/>
                      <a:cs typeface="Arial"/>
                      <a:sym typeface="Arial"/>
                    </a:defRPr>
                  </a:pPr>
                  <a:r>
                    <a:t>Gold</a:t>
                  </a:r>
                  <a:br/>
                  <a:r>
                    <a:rPr sz="600"/>
                    <a:t>R247,G168,B27</a:t>
                  </a:r>
                </a:p>
              </p:txBody>
            </p:sp>
          </p:grpSp>
          <p:grpSp>
            <p:nvGrpSpPr>
              <p:cNvPr id="371" name="Rectangle 78"/>
              <p:cNvGrpSpPr/>
              <p:nvPr/>
            </p:nvGrpSpPr>
            <p:grpSpPr>
              <a:xfrm>
                <a:off x="-2" y="228613"/>
                <a:ext cx="893205" cy="202254"/>
                <a:chOff x="0" y="0"/>
                <a:chExt cx="893203" cy="202253"/>
              </a:xfrm>
            </p:grpSpPr>
            <p:sp>
              <p:nvSpPr>
                <p:cNvPr id="369" name="Rectangle"/>
                <p:cNvSpPr/>
                <p:nvPr/>
              </p:nvSpPr>
              <p:spPr>
                <a:xfrm>
                  <a:off x="0" y="-1"/>
                  <a:ext cx="893204" cy="202254"/>
                </a:xfrm>
                <a:prstGeom prst="rect">
                  <a:avLst/>
                </a:prstGeom>
                <a:solidFill>
                  <a:srgbClr val="D91B5C"/>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370" name="Cranberry R217,G27, B92"/>
                <p:cNvSpPr txBox="1"/>
                <p:nvPr/>
              </p:nvSpPr>
              <p:spPr>
                <a:xfrm>
                  <a:off x="177606" y="19821"/>
                  <a:ext cx="537990"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Cranberry</a:t>
                  </a:r>
                  <a:br/>
                  <a:r>
                    <a:rPr sz="600"/>
                    <a:t>R217,G27, B92</a:t>
                  </a:r>
                </a:p>
              </p:txBody>
            </p:sp>
          </p:grpSp>
          <p:grpSp>
            <p:nvGrpSpPr>
              <p:cNvPr id="374" name="Rectangle 79"/>
              <p:cNvGrpSpPr/>
              <p:nvPr/>
            </p:nvGrpSpPr>
            <p:grpSpPr>
              <a:xfrm>
                <a:off x="934054" y="228613"/>
                <a:ext cx="893205" cy="202254"/>
                <a:chOff x="0" y="0"/>
                <a:chExt cx="893203" cy="202253"/>
              </a:xfrm>
            </p:grpSpPr>
            <p:sp>
              <p:nvSpPr>
                <p:cNvPr id="372" name="Rectangle"/>
                <p:cNvSpPr/>
                <p:nvPr/>
              </p:nvSpPr>
              <p:spPr>
                <a:xfrm>
                  <a:off x="0" y="-1"/>
                  <a:ext cx="893204" cy="202254"/>
                </a:xfrm>
                <a:prstGeom prst="rect">
                  <a:avLst/>
                </a:prstGeom>
                <a:solidFill>
                  <a:srgbClr val="009999"/>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373" name="Turquoise R0,G153,B153"/>
                <p:cNvSpPr txBox="1"/>
                <p:nvPr/>
              </p:nvSpPr>
              <p:spPr>
                <a:xfrm>
                  <a:off x="188191" y="19821"/>
                  <a:ext cx="516819"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Turquoise</a:t>
                  </a:r>
                  <a:br/>
                  <a:r>
                    <a:rPr sz="600"/>
                    <a:t>R0,G153,B153</a:t>
                  </a:r>
                </a:p>
              </p:txBody>
            </p:sp>
          </p:grpSp>
        </p:grpSp>
        <p:sp>
          <p:nvSpPr>
            <p:cNvPr id="376" name="TextBox 70"/>
            <p:cNvSpPr txBox="1"/>
            <p:nvPr/>
          </p:nvSpPr>
          <p:spPr>
            <a:xfrm>
              <a:off x="-2" y="45719"/>
              <a:ext cx="1254771"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gn="r">
                <a:defRPr sz="800" b="1">
                  <a:latin typeface="Arial"/>
                  <a:ea typeface="Arial"/>
                  <a:cs typeface="Arial"/>
                  <a:sym typeface="Arial"/>
                </a:defRPr>
              </a:lvl1pPr>
            </a:lstStyle>
            <a:p>
              <a:r>
                <a:t>Rotary Leadership Colors</a:t>
              </a:r>
            </a:p>
          </p:txBody>
        </p:sp>
        <p:sp>
          <p:nvSpPr>
            <p:cNvPr id="377" name="TextBox 71"/>
            <p:cNvSpPr txBox="1"/>
            <p:nvPr/>
          </p:nvSpPr>
          <p:spPr>
            <a:xfrm>
              <a:off x="367028" y="282176"/>
              <a:ext cx="882204"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gn="r">
                <a:defRPr sz="800" b="1">
                  <a:solidFill>
                    <a:srgbClr val="595959"/>
                  </a:solidFill>
                  <a:latin typeface="Arial"/>
                  <a:ea typeface="Arial"/>
                  <a:cs typeface="Arial"/>
                  <a:sym typeface="Arial"/>
                </a:defRPr>
              </a:lvl1pPr>
            </a:lstStyle>
            <a:p>
              <a:r>
                <a:t>Secondary Colors</a:t>
              </a:r>
            </a:p>
          </p:txBody>
        </p:sp>
      </p:grpSp>
      <p:sp>
        <p:nvSpPr>
          <p:cNvPr id="37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09383865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16_Title and Content">
    <p:spTree>
      <p:nvGrpSpPr>
        <p:cNvPr id="1" name=""/>
        <p:cNvGrpSpPr/>
        <p:nvPr/>
      </p:nvGrpSpPr>
      <p:grpSpPr>
        <a:xfrm>
          <a:off x="0" y="0"/>
          <a:ext cx="0" cy="0"/>
          <a:chOff x="0" y="0"/>
          <a:chExt cx="0" cy="0"/>
        </a:xfrm>
      </p:grpSpPr>
      <p:sp>
        <p:nvSpPr>
          <p:cNvPr id="41" name="Body Level One…"/>
          <p:cNvSpPr txBox="1">
            <a:spLocks noGrp="1"/>
          </p:cNvSpPr>
          <p:nvPr>
            <p:ph type="body" sz="quarter" idx="1" hasCustomPrompt="1"/>
          </p:nvPr>
        </p:nvSpPr>
        <p:spPr>
          <a:prstGeom prst="rect">
            <a:avLst/>
          </a:prstGeom>
        </p:spPr>
        <p:txBody>
          <a:bodyPr/>
          <a:lstStyle/>
          <a:p>
            <a:r>
              <a:t>Type your Rotary club name here</a:t>
            </a:r>
          </a:p>
          <a:p>
            <a:pPr lvl="1"/>
            <a:endParaRPr/>
          </a:p>
          <a:p>
            <a:pPr lvl="2"/>
            <a:endParaRPr/>
          </a:p>
          <a:p>
            <a:pPr lvl="3"/>
            <a:endParaRPr/>
          </a:p>
          <a:p>
            <a:pPr lvl="4"/>
            <a:endParaRPr/>
          </a:p>
        </p:txBody>
      </p:sp>
      <p:sp>
        <p:nvSpPr>
          <p:cNvPr id="42" name="Title Text"/>
          <p:cNvSpPr txBox="1">
            <a:spLocks noGrp="1"/>
          </p:cNvSpPr>
          <p:nvPr>
            <p:ph type="title"/>
          </p:nvPr>
        </p:nvSpPr>
        <p:spPr>
          <a:prstGeom prst="rect">
            <a:avLst/>
          </a:prstGeom>
        </p:spPr>
        <p:txBody>
          <a:bodyPr/>
          <a:lstStyle/>
          <a:p>
            <a:r>
              <a:t>Title Text</a:t>
            </a:r>
          </a:p>
        </p:txBody>
      </p:sp>
      <p:sp>
        <p:nvSpPr>
          <p:cNvPr id="4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31697765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grpSp>
        <p:nvGrpSpPr>
          <p:cNvPr id="77" name="Group 45"/>
          <p:cNvGrpSpPr/>
          <p:nvPr/>
        </p:nvGrpSpPr>
        <p:grpSpPr>
          <a:xfrm>
            <a:off x="6369635" y="6984915"/>
            <a:ext cx="4984168" cy="430867"/>
            <a:chOff x="-1" y="0"/>
            <a:chExt cx="4984167" cy="430866"/>
          </a:xfrm>
        </p:grpSpPr>
        <p:grpSp>
          <p:nvGrpSpPr>
            <p:cNvPr id="74" name="Group 69"/>
            <p:cNvGrpSpPr/>
            <p:nvPr/>
          </p:nvGrpSpPr>
          <p:grpSpPr>
            <a:xfrm>
              <a:off x="1288795" y="-1"/>
              <a:ext cx="3695372" cy="430867"/>
              <a:chOff x="-1" y="0"/>
              <a:chExt cx="3695371" cy="430866"/>
            </a:xfrm>
          </p:grpSpPr>
          <p:grpSp>
            <p:nvGrpSpPr>
              <p:cNvPr id="52" name="Rectangle 72"/>
              <p:cNvGrpSpPr/>
              <p:nvPr/>
            </p:nvGrpSpPr>
            <p:grpSpPr>
              <a:xfrm>
                <a:off x="-2" y="-1"/>
                <a:ext cx="893205" cy="202254"/>
                <a:chOff x="0" y="0"/>
                <a:chExt cx="893203" cy="202253"/>
              </a:xfrm>
            </p:grpSpPr>
            <p:sp>
              <p:nvSpPr>
                <p:cNvPr id="50" name="Rectangle"/>
                <p:cNvSpPr/>
                <p:nvPr/>
              </p:nvSpPr>
              <p:spPr>
                <a:xfrm>
                  <a:off x="0" y="-1"/>
                  <a:ext cx="893204" cy="202254"/>
                </a:xfrm>
                <a:prstGeom prst="rect">
                  <a:avLst/>
                </a:prstGeom>
                <a:solidFill>
                  <a:schemeClr val="accent1"/>
                </a:solidFill>
                <a:ln w="12700" cap="flat">
                  <a:noFill/>
                  <a:miter lim="400000"/>
                </a:ln>
                <a:effectLst/>
              </p:spPr>
              <p:txBody>
                <a:bodyPr wrap="square" lIns="45718" tIns="45718" rIns="45718" bIns="45718" numCol="1" anchor="t">
                  <a:noAutofit/>
                </a:bodyPr>
                <a:lstStyle/>
                <a:p>
                  <a:pPr algn="ctr">
                    <a:defRPr sz="700">
                      <a:solidFill>
                        <a:srgbClr val="FFFFFF"/>
                      </a:solidFill>
                      <a:latin typeface="Arial"/>
                      <a:ea typeface="Arial"/>
                      <a:cs typeface="Arial"/>
                      <a:sym typeface="Arial"/>
                    </a:defRPr>
                  </a:pPr>
                  <a:endParaRPr/>
                </a:p>
              </p:txBody>
            </p:sp>
            <p:sp>
              <p:nvSpPr>
                <p:cNvPr id="51" name="Royal Blue R23,G69,B143"/>
                <p:cNvSpPr txBox="1"/>
                <p:nvPr/>
              </p:nvSpPr>
              <p:spPr>
                <a:xfrm>
                  <a:off x="188191" y="-1"/>
                  <a:ext cx="516819" cy="16260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lgn="ctr">
                    <a:defRPr sz="700">
                      <a:solidFill>
                        <a:srgbClr val="FFFFFF"/>
                      </a:solidFill>
                      <a:latin typeface="Arial"/>
                      <a:ea typeface="Arial"/>
                      <a:cs typeface="Arial"/>
                      <a:sym typeface="Arial"/>
                    </a:defRPr>
                  </a:pPr>
                  <a:r>
                    <a:t>Royal Blue</a:t>
                  </a:r>
                  <a:br/>
                  <a:r>
                    <a:rPr sz="600"/>
                    <a:t>R23,G69,B143</a:t>
                  </a:r>
                </a:p>
              </p:txBody>
            </p:sp>
          </p:grpSp>
          <p:grpSp>
            <p:nvGrpSpPr>
              <p:cNvPr id="55" name="Rectangle 73"/>
              <p:cNvGrpSpPr/>
              <p:nvPr/>
            </p:nvGrpSpPr>
            <p:grpSpPr>
              <a:xfrm>
                <a:off x="934054" y="-1"/>
                <a:ext cx="893205" cy="202254"/>
                <a:chOff x="0" y="0"/>
                <a:chExt cx="893203" cy="202253"/>
              </a:xfrm>
            </p:grpSpPr>
            <p:sp>
              <p:nvSpPr>
                <p:cNvPr id="53" name="Rectangle"/>
                <p:cNvSpPr/>
                <p:nvPr/>
              </p:nvSpPr>
              <p:spPr>
                <a:xfrm>
                  <a:off x="0" y="-1"/>
                  <a:ext cx="893204" cy="202254"/>
                </a:xfrm>
                <a:prstGeom prst="rect">
                  <a:avLst/>
                </a:prstGeom>
                <a:solidFill>
                  <a:srgbClr val="005DAA"/>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54" name="Azure R0,G93,B170"/>
                <p:cNvSpPr txBox="1"/>
                <p:nvPr/>
              </p:nvSpPr>
              <p:spPr>
                <a:xfrm>
                  <a:off x="209381" y="19821"/>
                  <a:ext cx="474440"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Azure</a:t>
                  </a:r>
                  <a:br/>
                  <a:r>
                    <a:rPr sz="600"/>
                    <a:t>R0,G93,B170</a:t>
                  </a:r>
                </a:p>
              </p:txBody>
            </p:sp>
          </p:grpSp>
          <p:grpSp>
            <p:nvGrpSpPr>
              <p:cNvPr id="58" name="Rectangle 74"/>
              <p:cNvGrpSpPr/>
              <p:nvPr/>
            </p:nvGrpSpPr>
            <p:grpSpPr>
              <a:xfrm>
                <a:off x="1868110" y="-1"/>
                <a:ext cx="893205" cy="202254"/>
                <a:chOff x="0" y="0"/>
                <a:chExt cx="893203" cy="202253"/>
              </a:xfrm>
            </p:grpSpPr>
            <p:sp>
              <p:nvSpPr>
                <p:cNvPr id="56" name="Rectangle"/>
                <p:cNvSpPr/>
                <p:nvPr/>
              </p:nvSpPr>
              <p:spPr>
                <a:xfrm>
                  <a:off x="0" y="-1"/>
                  <a:ext cx="893204" cy="202254"/>
                </a:xfrm>
                <a:prstGeom prst="rect">
                  <a:avLst/>
                </a:prstGeom>
                <a:solidFill>
                  <a:srgbClr val="01B4E7"/>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57" name="Sky Blue  R1,G180,B231"/>
                <p:cNvSpPr txBox="1"/>
                <p:nvPr/>
              </p:nvSpPr>
              <p:spPr>
                <a:xfrm>
                  <a:off x="188191" y="19821"/>
                  <a:ext cx="516819"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latin typeface="Arial"/>
                      <a:ea typeface="Arial"/>
                      <a:cs typeface="Arial"/>
                      <a:sym typeface="Arial"/>
                    </a:defRPr>
                  </a:pPr>
                  <a:r>
                    <a:t>Sky Blue </a:t>
                  </a:r>
                  <a:br/>
                  <a:r>
                    <a:rPr sz="600"/>
                    <a:t>R1,G180,B231</a:t>
                  </a:r>
                </a:p>
              </p:txBody>
            </p:sp>
          </p:grpSp>
          <p:grpSp>
            <p:nvGrpSpPr>
              <p:cNvPr id="61" name="Rectangle 75"/>
              <p:cNvGrpSpPr/>
              <p:nvPr/>
            </p:nvGrpSpPr>
            <p:grpSpPr>
              <a:xfrm>
                <a:off x="1868110" y="228613"/>
                <a:ext cx="893205" cy="202254"/>
                <a:chOff x="0" y="0"/>
                <a:chExt cx="893203" cy="202253"/>
              </a:xfrm>
            </p:grpSpPr>
            <p:sp>
              <p:nvSpPr>
                <p:cNvPr id="59" name="Rectangle"/>
                <p:cNvSpPr/>
                <p:nvPr/>
              </p:nvSpPr>
              <p:spPr>
                <a:xfrm>
                  <a:off x="0" y="-1"/>
                  <a:ext cx="893204" cy="202254"/>
                </a:xfrm>
                <a:prstGeom prst="rect">
                  <a:avLst/>
                </a:prstGeom>
                <a:solidFill>
                  <a:schemeClr val="accent2"/>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60" name="Violet R135,G33,B117"/>
                <p:cNvSpPr txBox="1"/>
                <p:nvPr/>
              </p:nvSpPr>
              <p:spPr>
                <a:xfrm>
                  <a:off x="169830" y="19821"/>
                  <a:ext cx="553542"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Violet</a:t>
                  </a:r>
                  <a:br/>
                  <a:r>
                    <a:rPr sz="600"/>
                    <a:t>R135,G33,B117</a:t>
                  </a:r>
                </a:p>
              </p:txBody>
            </p:sp>
          </p:grpSp>
          <p:grpSp>
            <p:nvGrpSpPr>
              <p:cNvPr id="64" name="Rectangle 76"/>
              <p:cNvGrpSpPr/>
              <p:nvPr/>
            </p:nvGrpSpPr>
            <p:grpSpPr>
              <a:xfrm>
                <a:off x="2802166" y="228613"/>
                <a:ext cx="893204" cy="202254"/>
                <a:chOff x="0" y="0"/>
                <a:chExt cx="893203" cy="202253"/>
              </a:xfrm>
            </p:grpSpPr>
            <p:sp>
              <p:nvSpPr>
                <p:cNvPr id="62" name="Rectangle"/>
                <p:cNvSpPr/>
                <p:nvPr/>
              </p:nvSpPr>
              <p:spPr>
                <a:xfrm>
                  <a:off x="0" y="-1"/>
                  <a:ext cx="893204" cy="202254"/>
                </a:xfrm>
                <a:prstGeom prst="rect">
                  <a:avLst/>
                </a:prstGeom>
                <a:solidFill>
                  <a:schemeClr val="accent4"/>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63" name="Orange R255,G118,B0"/>
                <p:cNvSpPr txBox="1"/>
                <p:nvPr/>
              </p:nvSpPr>
              <p:spPr>
                <a:xfrm>
                  <a:off x="191019" y="19821"/>
                  <a:ext cx="511164"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Orange</a:t>
                  </a:r>
                  <a:br/>
                  <a:r>
                    <a:rPr sz="600"/>
                    <a:t>R255,G118,B0</a:t>
                  </a:r>
                </a:p>
              </p:txBody>
            </p:sp>
          </p:grpSp>
          <p:grpSp>
            <p:nvGrpSpPr>
              <p:cNvPr id="67" name="Rectangle 77"/>
              <p:cNvGrpSpPr/>
              <p:nvPr/>
            </p:nvGrpSpPr>
            <p:grpSpPr>
              <a:xfrm>
                <a:off x="2802166" y="-1"/>
                <a:ext cx="893204" cy="202254"/>
                <a:chOff x="0" y="0"/>
                <a:chExt cx="893203" cy="202253"/>
              </a:xfrm>
            </p:grpSpPr>
            <p:sp>
              <p:nvSpPr>
                <p:cNvPr id="65" name="Rectangle"/>
                <p:cNvSpPr/>
                <p:nvPr/>
              </p:nvSpPr>
              <p:spPr>
                <a:xfrm>
                  <a:off x="0" y="-1"/>
                  <a:ext cx="893204" cy="202254"/>
                </a:xfrm>
                <a:prstGeom prst="rect">
                  <a:avLst/>
                </a:prstGeom>
                <a:solidFill>
                  <a:schemeClr val="accent3"/>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66" name="Gold R247,G168,B27"/>
                <p:cNvSpPr txBox="1"/>
                <p:nvPr/>
              </p:nvSpPr>
              <p:spPr>
                <a:xfrm>
                  <a:off x="167002" y="19821"/>
                  <a:ext cx="559198"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latin typeface="Arial"/>
                      <a:ea typeface="Arial"/>
                      <a:cs typeface="Arial"/>
                      <a:sym typeface="Arial"/>
                    </a:defRPr>
                  </a:pPr>
                  <a:r>
                    <a:t>Gold</a:t>
                  </a:r>
                  <a:br/>
                  <a:r>
                    <a:rPr sz="600"/>
                    <a:t>R247,G168,B27</a:t>
                  </a:r>
                </a:p>
              </p:txBody>
            </p:sp>
          </p:grpSp>
          <p:grpSp>
            <p:nvGrpSpPr>
              <p:cNvPr id="70" name="Rectangle 78"/>
              <p:cNvGrpSpPr/>
              <p:nvPr/>
            </p:nvGrpSpPr>
            <p:grpSpPr>
              <a:xfrm>
                <a:off x="-2" y="228613"/>
                <a:ext cx="893205" cy="202254"/>
                <a:chOff x="0" y="0"/>
                <a:chExt cx="893203" cy="202253"/>
              </a:xfrm>
            </p:grpSpPr>
            <p:sp>
              <p:nvSpPr>
                <p:cNvPr id="68" name="Rectangle"/>
                <p:cNvSpPr/>
                <p:nvPr/>
              </p:nvSpPr>
              <p:spPr>
                <a:xfrm>
                  <a:off x="0" y="-1"/>
                  <a:ext cx="893204" cy="202254"/>
                </a:xfrm>
                <a:prstGeom prst="rect">
                  <a:avLst/>
                </a:prstGeom>
                <a:solidFill>
                  <a:srgbClr val="D91B5C"/>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69" name="Cranberry R217,G27, B92"/>
                <p:cNvSpPr txBox="1"/>
                <p:nvPr/>
              </p:nvSpPr>
              <p:spPr>
                <a:xfrm>
                  <a:off x="177606" y="19821"/>
                  <a:ext cx="537990"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Cranberry</a:t>
                  </a:r>
                  <a:br/>
                  <a:r>
                    <a:rPr sz="600"/>
                    <a:t>R217,G27, B92</a:t>
                  </a:r>
                </a:p>
              </p:txBody>
            </p:sp>
          </p:grpSp>
          <p:grpSp>
            <p:nvGrpSpPr>
              <p:cNvPr id="73" name="Rectangle 79"/>
              <p:cNvGrpSpPr/>
              <p:nvPr/>
            </p:nvGrpSpPr>
            <p:grpSpPr>
              <a:xfrm>
                <a:off x="934054" y="228613"/>
                <a:ext cx="893205" cy="202254"/>
                <a:chOff x="0" y="0"/>
                <a:chExt cx="893203" cy="202253"/>
              </a:xfrm>
            </p:grpSpPr>
            <p:sp>
              <p:nvSpPr>
                <p:cNvPr id="71" name="Rectangle"/>
                <p:cNvSpPr/>
                <p:nvPr/>
              </p:nvSpPr>
              <p:spPr>
                <a:xfrm>
                  <a:off x="0" y="-1"/>
                  <a:ext cx="893204" cy="202254"/>
                </a:xfrm>
                <a:prstGeom prst="rect">
                  <a:avLst/>
                </a:prstGeom>
                <a:solidFill>
                  <a:srgbClr val="009999"/>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72" name="Turquoise R0,G153,B153"/>
                <p:cNvSpPr txBox="1"/>
                <p:nvPr/>
              </p:nvSpPr>
              <p:spPr>
                <a:xfrm>
                  <a:off x="188191" y="19821"/>
                  <a:ext cx="516819"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Turquoise</a:t>
                  </a:r>
                  <a:br/>
                  <a:r>
                    <a:rPr sz="600"/>
                    <a:t>R0,G153,B153</a:t>
                  </a:r>
                </a:p>
              </p:txBody>
            </p:sp>
          </p:grpSp>
        </p:grpSp>
        <p:sp>
          <p:nvSpPr>
            <p:cNvPr id="75" name="TextBox 70"/>
            <p:cNvSpPr txBox="1"/>
            <p:nvPr/>
          </p:nvSpPr>
          <p:spPr>
            <a:xfrm>
              <a:off x="-2" y="45719"/>
              <a:ext cx="1254771"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gn="r">
                <a:defRPr sz="800" b="1">
                  <a:latin typeface="Arial"/>
                  <a:ea typeface="Arial"/>
                  <a:cs typeface="Arial"/>
                  <a:sym typeface="Arial"/>
                </a:defRPr>
              </a:lvl1pPr>
            </a:lstStyle>
            <a:p>
              <a:r>
                <a:t>Rotary Leadership Colors</a:t>
              </a:r>
            </a:p>
          </p:txBody>
        </p:sp>
        <p:sp>
          <p:nvSpPr>
            <p:cNvPr id="76" name="TextBox 71"/>
            <p:cNvSpPr txBox="1"/>
            <p:nvPr/>
          </p:nvSpPr>
          <p:spPr>
            <a:xfrm>
              <a:off x="367028" y="282176"/>
              <a:ext cx="882204"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gn="r">
                <a:defRPr sz="800" b="1">
                  <a:solidFill>
                    <a:srgbClr val="595959"/>
                  </a:solidFill>
                  <a:latin typeface="Arial"/>
                  <a:ea typeface="Arial"/>
                  <a:cs typeface="Arial"/>
                  <a:sym typeface="Arial"/>
                </a:defRPr>
              </a:lvl1pPr>
            </a:lstStyle>
            <a:p>
              <a:r>
                <a:t>Secondary Colors</a:t>
              </a:r>
            </a:p>
          </p:txBody>
        </p:sp>
      </p:grpSp>
      <p:sp>
        <p:nvSpPr>
          <p:cNvPr id="78" name="Rectangle 7"/>
          <p:cNvSpPr/>
          <p:nvPr/>
        </p:nvSpPr>
        <p:spPr>
          <a:xfrm>
            <a:off x="0" y="0"/>
            <a:ext cx="12192000" cy="6858000"/>
          </a:xfrm>
          <a:prstGeom prst="rect">
            <a:avLst/>
          </a:prstGeom>
          <a:solidFill>
            <a:srgbClr val="01B4E7"/>
          </a:solidFill>
          <a:ln w="12700">
            <a:miter lim="400000"/>
          </a:ln>
        </p:spPr>
        <p:txBody>
          <a:bodyPr lIns="45718" tIns="45718" rIns="45718" bIns="45718" anchor="ctr"/>
          <a:lstStyle/>
          <a:p>
            <a:pPr algn="ctr">
              <a:defRPr>
                <a:solidFill>
                  <a:srgbClr val="FFFFFF"/>
                </a:solidFill>
                <a:latin typeface="Arial"/>
                <a:ea typeface="Arial"/>
                <a:cs typeface="Arial"/>
                <a:sym typeface="Arial"/>
              </a:defRPr>
            </a:pPr>
            <a:endParaRPr/>
          </a:p>
        </p:txBody>
      </p:sp>
      <p:sp>
        <p:nvSpPr>
          <p:cNvPr id="79" name="Slide Number"/>
          <p:cNvSpPr txBox="1">
            <a:spLocks noGrp="1"/>
          </p:cNvSpPr>
          <p:nvPr>
            <p:ph type="sldNum" sz="quarter" idx="2"/>
          </p:nvPr>
        </p:nvSpPr>
        <p:spPr>
          <a:xfrm>
            <a:off x="11799813" y="166006"/>
            <a:ext cx="273654" cy="264253"/>
          </a:xfrm>
          <a:prstGeom prst="rect">
            <a:avLst/>
          </a:prstGeom>
        </p:spPr>
        <p:txBody>
          <a:bodyPr/>
          <a:lstStyle>
            <a:lvl1pPr>
              <a:defRPr>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1559378889"/>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1_Blank">
    <p:spTree>
      <p:nvGrpSpPr>
        <p:cNvPr id="1" name=""/>
        <p:cNvGrpSpPr/>
        <p:nvPr/>
      </p:nvGrpSpPr>
      <p:grpSpPr>
        <a:xfrm>
          <a:off x="0" y="0"/>
          <a:ext cx="0" cy="0"/>
          <a:chOff x="0" y="0"/>
          <a:chExt cx="0" cy="0"/>
        </a:xfrm>
      </p:grpSpPr>
      <p:grpSp>
        <p:nvGrpSpPr>
          <p:cNvPr id="113" name="Group 45"/>
          <p:cNvGrpSpPr/>
          <p:nvPr/>
        </p:nvGrpSpPr>
        <p:grpSpPr>
          <a:xfrm>
            <a:off x="6369635" y="6984915"/>
            <a:ext cx="4984168" cy="430867"/>
            <a:chOff x="-1" y="0"/>
            <a:chExt cx="4984167" cy="430866"/>
          </a:xfrm>
        </p:grpSpPr>
        <p:grpSp>
          <p:nvGrpSpPr>
            <p:cNvPr id="110" name="Group 69"/>
            <p:cNvGrpSpPr/>
            <p:nvPr/>
          </p:nvGrpSpPr>
          <p:grpSpPr>
            <a:xfrm>
              <a:off x="1288795" y="-1"/>
              <a:ext cx="3695372" cy="430867"/>
              <a:chOff x="-1" y="0"/>
              <a:chExt cx="3695371" cy="430866"/>
            </a:xfrm>
          </p:grpSpPr>
          <p:grpSp>
            <p:nvGrpSpPr>
              <p:cNvPr id="88" name="Rectangle 72"/>
              <p:cNvGrpSpPr/>
              <p:nvPr/>
            </p:nvGrpSpPr>
            <p:grpSpPr>
              <a:xfrm>
                <a:off x="-2" y="-1"/>
                <a:ext cx="893205" cy="202254"/>
                <a:chOff x="0" y="0"/>
                <a:chExt cx="893203" cy="202253"/>
              </a:xfrm>
            </p:grpSpPr>
            <p:sp>
              <p:nvSpPr>
                <p:cNvPr id="86" name="Rectangle"/>
                <p:cNvSpPr/>
                <p:nvPr/>
              </p:nvSpPr>
              <p:spPr>
                <a:xfrm>
                  <a:off x="0" y="-1"/>
                  <a:ext cx="893204" cy="202254"/>
                </a:xfrm>
                <a:prstGeom prst="rect">
                  <a:avLst/>
                </a:prstGeom>
                <a:solidFill>
                  <a:schemeClr val="accent1"/>
                </a:solidFill>
                <a:ln w="12700" cap="flat">
                  <a:noFill/>
                  <a:miter lim="400000"/>
                </a:ln>
                <a:effectLst/>
              </p:spPr>
              <p:txBody>
                <a:bodyPr wrap="square" lIns="45718" tIns="45718" rIns="45718" bIns="45718" numCol="1" anchor="t">
                  <a:noAutofit/>
                </a:bodyPr>
                <a:lstStyle/>
                <a:p>
                  <a:pPr algn="ctr">
                    <a:defRPr sz="700">
                      <a:solidFill>
                        <a:srgbClr val="FFFFFF"/>
                      </a:solidFill>
                      <a:latin typeface="Arial"/>
                      <a:ea typeface="Arial"/>
                      <a:cs typeface="Arial"/>
                      <a:sym typeface="Arial"/>
                    </a:defRPr>
                  </a:pPr>
                  <a:endParaRPr/>
                </a:p>
              </p:txBody>
            </p:sp>
            <p:sp>
              <p:nvSpPr>
                <p:cNvPr id="87" name="Royal Blue R23,G69,B143"/>
                <p:cNvSpPr txBox="1"/>
                <p:nvPr/>
              </p:nvSpPr>
              <p:spPr>
                <a:xfrm>
                  <a:off x="188191" y="-1"/>
                  <a:ext cx="516819" cy="16260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lgn="ctr">
                    <a:defRPr sz="700">
                      <a:solidFill>
                        <a:srgbClr val="FFFFFF"/>
                      </a:solidFill>
                      <a:latin typeface="Arial"/>
                      <a:ea typeface="Arial"/>
                      <a:cs typeface="Arial"/>
                      <a:sym typeface="Arial"/>
                    </a:defRPr>
                  </a:pPr>
                  <a:r>
                    <a:t>Royal Blue</a:t>
                  </a:r>
                  <a:br/>
                  <a:r>
                    <a:rPr sz="600"/>
                    <a:t>R23,G69,B143</a:t>
                  </a:r>
                </a:p>
              </p:txBody>
            </p:sp>
          </p:grpSp>
          <p:grpSp>
            <p:nvGrpSpPr>
              <p:cNvPr id="91" name="Rectangle 73"/>
              <p:cNvGrpSpPr/>
              <p:nvPr/>
            </p:nvGrpSpPr>
            <p:grpSpPr>
              <a:xfrm>
                <a:off x="934054" y="-1"/>
                <a:ext cx="893205" cy="202254"/>
                <a:chOff x="0" y="0"/>
                <a:chExt cx="893203" cy="202253"/>
              </a:xfrm>
            </p:grpSpPr>
            <p:sp>
              <p:nvSpPr>
                <p:cNvPr id="89" name="Rectangle"/>
                <p:cNvSpPr/>
                <p:nvPr/>
              </p:nvSpPr>
              <p:spPr>
                <a:xfrm>
                  <a:off x="0" y="-1"/>
                  <a:ext cx="893204" cy="202254"/>
                </a:xfrm>
                <a:prstGeom prst="rect">
                  <a:avLst/>
                </a:prstGeom>
                <a:solidFill>
                  <a:srgbClr val="005DAA"/>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90" name="Azure R0,G93,B170"/>
                <p:cNvSpPr txBox="1"/>
                <p:nvPr/>
              </p:nvSpPr>
              <p:spPr>
                <a:xfrm>
                  <a:off x="209381" y="19821"/>
                  <a:ext cx="474440"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Azure</a:t>
                  </a:r>
                  <a:br/>
                  <a:r>
                    <a:rPr sz="600"/>
                    <a:t>R0,G93,B170</a:t>
                  </a:r>
                </a:p>
              </p:txBody>
            </p:sp>
          </p:grpSp>
          <p:grpSp>
            <p:nvGrpSpPr>
              <p:cNvPr id="94" name="Rectangle 74"/>
              <p:cNvGrpSpPr/>
              <p:nvPr/>
            </p:nvGrpSpPr>
            <p:grpSpPr>
              <a:xfrm>
                <a:off x="1868110" y="-1"/>
                <a:ext cx="893205" cy="202254"/>
                <a:chOff x="0" y="0"/>
                <a:chExt cx="893203" cy="202253"/>
              </a:xfrm>
            </p:grpSpPr>
            <p:sp>
              <p:nvSpPr>
                <p:cNvPr id="92" name="Rectangle"/>
                <p:cNvSpPr/>
                <p:nvPr/>
              </p:nvSpPr>
              <p:spPr>
                <a:xfrm>
                  <a:off x="0" y="-1"/>
                  <a:ext cx="893204" cy="202254"/>
                </a:xfrm>
                <a:prstGeom prst="rect">
                  <a:avLst/>
                </a:prstGeom>
                <a:solidFill>
                  <a:srgbClr val="01B4E7"/>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93" name="Sky Blue  R1,G180,B231"/>
                <p:cNvSpPr txBox="1"/>
                <p:nvPr/>
              </p:nvSpPr>
              <p:spPr>
                <a:xfrm>
                  <a:off x="188191" y="19821"/>
                  <a:ext cx="516819"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latin typeface="Arial"/>
                      <a:ea typeface="Arial"/>
                      <a:cs typeface="Arial"/>
                      <a:sym typeface="Arial"/>
                    </a:defRPr>
                  </a:pPr>
                  <a:r>
                    <a:t>Sky Blue </a:t>
                  </a:r>
                  <a:br/>
                  <a:r>
                    <a:rPr sz="600"/>
                    <a:t>R1,G180,B231</a:t>
                  </a:r>
                </a:p>
              </p:txBody>
            </p:sp>
          </p:grpSp>
          <p:grpSp>
            <p:nvGrpSpPr>
              <p:cNvPr id="97" name="Rectangle 75"/>
              <p:cNvGrpSpPr/>
              <p:nvPr/>
            </p:nvGrpSpPr>
            <p:grpSpPr>
              <a:xfrm>
                <a:off x="1868110" y="228613"/>
                <a:ext cx="893205" cy="202254"/>
                <a:chOff x="0" y="0"/>
                <a:chExt cx="893203" cy="202253"/>
              </a:xfrm>
            </p:grpSpPr>
            <p:sp>
              <p:nvSpPr>
                <p:cNvPr id="95" name="Rectangle"/>
                <p:cNvSpPr/>
                <p:nvPr/>
              </p:nvSpPr>
              <p:spPr>
                <a:xfrm>
                  <a:off x="0" y="-1"/>
                  <a:ext cx="893204" cy="202254"/>
                </a:xfrm>
                <a:prstGeom prst="rect">
                  <a:avLst/>
                </a:prstGeom>
                <a:solidFill>
                  <a:schemeClr val="accent2"/>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96" name="Violet R135,G33,B117"/>
                <p:cNvSpPr txBox="1"/>
                <p:nvPr/>
              </p:nvSpPr>
              <p:spPr>
                <a:xfrm>
                  <a:off x="169830" y="19821"/>
                  <a:ext cx="553542"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Violet</a:t>
                  </a:r>
                  <a:br/>
                  <a:r>
                    <a:rPr sz="600"/>
                    <a:t>R135,G33,B117</a:t>
                  </a:r>
                </a:p>
              </p:txBody>
            </p:sp>
          </p:grpSp>
          <p:grpSp>
            <p:nvGrpSpPr>
              <p:cNvPr id="100" name="Rectangle 76"/>
              <p:cNvGrpSpPr/>
              <p:nvPr/>
            </p:nvGrpSpPr>
            <p:grpSpPr>
              <a:xfrm>
                <a:off x="2802166" y="228613"/>
                <a:ext cx="893204" cy="202254"/>
                <a:chOff x="0" y="0"/>
                <a:chExt cx="893203" cy="202253"/>
              </a:xfrm>
            </p:grpSpPr>
            <p:sp>
              <p:nvSpPr>
                <p:cNvPr id="98" name="Rectangle"/>
                <p:cNvSpPr/>
                <p:nvPr/>
              </p:nvSpPr>
              <p:spPr>
                <a:xfrm>
                  <a:off x="0" y="-1"/>
                  <a:ext cx="893204" cy="202254"/>
                </a:xfrm>
                <a:prstGeom prst="rect">
                  <a:avLst/>
                </a:prstGeom>
                <a:solidFill>
                  <a:schemeClr val="accent4"/>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99" name="Orange R255,G118,B0"/>
                <p:cNvSpPr txBox="1"/>
                <p:nvPr/>
              </p:nvSpPr>
              <p:spPr>
                <a:xfrm>
                  <a:off x="191019" y="19821"/>
                  <a:ext cx="511164"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Orange</a:t>
                  </a:r>
                  <a:br/>
                  <a:r>
                    <a:rPr sz="600"/>
                    <a:t>R255,G118,B0</a:t>
                  </a:r>
                </a:p>
              </p:txBody>
            </p:sp>
          </p:grpSp>
          <p:grpSp>
            <p:nvGrpSpPr>
              <p:cNvPr id="103" name="Rectangle 77"/>
              <p:cNvGrpSpPr/>
              <p:nvPr/>
            </p:nvGrpSpPr>
            <p:grpSpPr>
              <a:xfrm>
                <a:off x="2802166" y="-1"/>
                <a:ext cx="893204" cy="202254"/>
                <a:chOff x="0" y="0"/>
                <a:chExt cx="893203" cy="202253"/>
              </a:xfrm>
            </p:grpSpPr>
            <p:sp>
              <p:nvSpPr>
                <p:cNvPr id="101" name="Rectangle"/>
                <p:cNvSpPr/>
                <p:nvPr/>
              </p:nvSpPr>
              <p:spPr>
                <a:xfrm>
                  <a:off x="0" y="-1"/>
                  <a:ext cx="893204" cy="202254"/>
                </a:xfrm>
                <a:prstGeom prst="rect">
                  <a:avLst/>
                </a:prstGeom>
                <a:solidFill>
                  <a:schemeClr val="accent3"/>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102" name="Gold R247,G168,B27"/>
                <p:cNvSpPr txBox="1"/>
                <p:nvPr/>
              </p:nvSpPr>
              <p:spPr>
                <a:xfrm>
                  <a:off x="167002" y="19821"/>
                  <a:ext cx="559198"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latin typeface="Arial"/>
                      <a:ea typeface="Arial"/>
                      <a:cs typeface="Arial"/>
                      <a:sym typeface="Arial"/>
                    </a:defRPr>
                  </a:pPr>
                  <a:r>
                    <a:t>Gold</a:t>
                  </a:r>
                  <a:br/>
                  <a:r>
                    <a:rPr sz="600"/>
                    <a:t>R247,G168,B27</a:t>
                  </a:r>
                </a:p>
              </p:txBody>
            </p:sp>
          </p:grpSp>
          <p:grpSp>
            <p:nvGrpSpPr>
              <p:cNvPr id="106" name="Rectangle 78"/>
              <p:cNvGrpSpPr/>
              <p:nvPr/>
            </p:nvGrpSpPr>
            <p:grpSpPr>
              <a:xfrm>
                <a:off x="-2" y="228613"/>
                <a:ext cx="893205" cy="202254"/>
                <a:chOff x="0" y="0"/>
                <a:chExt cx="893203" cy="202253"/>
              </a:xfrm>
            </p:grpSpPr>
            <p:sp>
              <p:nvSpPr>
                <p:cNvPr id="104" name="Rectangle"/>
                <p:cNvSpPr/>
                <p:nvPr/>
              </p:nvSpPr>
              <p:spPr>
                <a:xfrm>
                  <a:off x="0" y="-1"/>
                  <a:ext cx="893204" cy="202254"/>
                </a:xfrm>
                <a:prstGeom prst="rect">
                  <a:avLst/>
                </a:prstGeom>
                <a:solidFill>
                  <a:srgbClr val="D91B5C"/>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105" name="Cranberry R217,G27, B92"/>
                <p:cNvSpPr txBox="1"/>
                <p:nvPr/>
              </p:nvSpPr>
              <p:spPr>
                <a:xfrm>
                  <a:off x="177606" y="19821"/>
                  <a:ext cx="537990"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Cranberry</a:t>
                  </a:r>
                  <a:br/>
                  <a:r>
                    <a:rPr sz="600"/>
                    <a:t>R217,G27, B92</a:t>
                  </a:r>
                </a:p>
              </p:txBody>
            </p:sp>
          </p:grpSp>
          <p:grpSp>
            <p:nvGrpSpPr>
              <p:cNvPr id="109" name="Rectangle 79"/>
              <p:cNvGrpSpPr/>
              <p:nvPr/>
            </p:nvGrpSpPr>
            <p:grpSpPr>
              <a:xfrm>
                <a:off x="934054" y="228613"/>
                <a:ext cx="893205" cy="202254"/>
                <a:chOff x="0" y="0"/>
                <a:chExt cx="893203" cy="202253"/>
              </a:xfrm>
            </p:grpSpPr>
            <p:sp>
              <p:nvSpPr>
                <p:cNvPr id="107" name="Rectangle"/>
                <p:cNvSpPr/>
                <p:nvPr/>
              </p:nvSpPr>
              <p:spPr>
                <a:xfrm>
                  <a:off x="0" y="-1"/>
                  <a:ext cx="893204" cy="202254"/>
                </a:xfrm>
                <a:prstGeom prst="rect">
                  <a:avLst/>
                </a:prstGeom>
                <a:solidFill>
                  <a:srgbClr val="009999"/>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108" name="Turquoise R0,G153,B153"/>
                <p:cNvSpPr txBox="1"/>
                <p:nvPr/>
              </p:nvSpPr>
              <p:spPr>
                <a:xfrm>
                  <a:off x="188191" y="19821"/>
                  <a:ext cx="516819"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Turquoise</a:t>
                  </a:r>
                  <a:br/>
                  <a:r>
                    <a:rPr sz="600"/>
                    <a:t>R0,G153,B153</a:t>
                  </a:r>
                </a:p>
              </p:txBody>
            </p:sp>
          </p:grpSp>
        </p:grpSp>
        <p:sp>
          <p:nvSpPr>
            <p:cNvPr id="111" name="TextBox 70"/>
            <p:cNvSpPr txBox="1"/>
            <p:nvPr/>
          </p:nvSpPr>
          <p:spPr>
            <a:xfrm>
              <a:off x="-2" y="45719"/>
              <a:ext cx="1254771"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gn="r">
                <a:defRPr sz="800" b="1">
                  <a:latin typeface="Arial"/>
                  <a:ea typeface="Arial"/>
                  <a:cs typeface="Arial"/>
                  <a:sym typeface="Arial"/>
                </a:defRPr>
              </a:lvl1pPr>
            </a:lstStyle>
            <a:p>
              <a:r>
                <a:t>Rotary Leadership Colors</a:t>
              </a:r>
            </a:p>
          </p:txBody>
        </p:sp>
        <p:sp>
          <p:nvSpPr>
            <p:cNvPr id="112" name="TextBox 71"/>
            <p:cNvSpPr txBox="1"/>
            <p:nvPr/>
          </p:nvSpPr>
          <p:spPr>
            <a:xfrm>
              <a:off x="367028" y="282176"/>
              <a:ext cx="882204"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gn="r">
                <a:defRPr sz="800" b="1">
                  <a:solidFill>
                    <a:srgbClr val="595959"/>
                  </a:solidFill>
                  <a:latin typeface="Arial"/>
                  <a:ea typeface="Arial"/>
                  <a:cs typeface="Arial"/>
                  <a:sym typeface="Arial"/>
                </a:defRPr>
              </a:lvl1pPr>
            </a:lstStyle>
            <a:p>
              <a:r>
                <a:t>Secondary Colors</a:t>
              </a:r>
            </a:p>
          </p:txBody>
        </p:sp>
      </p:grpSp>
      <p:sp>
        <p:nvSpPr>
          <p:cNvPr id="114" name="Rectangle 3"/>
          <p:cNvSpPr/>
          <p:nvPr/>
        </p:nvSpPr>
        <p:spPr>
          <a:xfrm>
            <a:off x="0" y="-1"/>
            <a:ext cx="12192000" cy="6858001"/>
          </a:xfrm>
          <a:prstGeom prst="rect">
            <a:avLst/>
          </a:prstGeom>
          <a:solidFill>
            <a:srgbClr val="48595D"/>
          </a:solidFill>
          <a:ln w="12700">
            <a:miter lim="400000"/>
          </a:ln>
        </p:spPr>
        <p:txBody>
          <a:bodyPr lIns="45718" tIns="45718" rIns="45718" bIns="45718" anchor="ctr"/>
          <a:lstStyle/>
          <a:p>
            <a:pPr algn="ctr">
              <a:defRPr>
                <a:solidFill>
                  <a:srgbClr val="FFFFFF"/>
                </a:solidFill>
                <a:latin typeface="Arial"/>
                <a:ea typeface="Arial"/>
                <a:cs typeface="Arial"/>
                <a:sym typeface="Arial"/>
              </a:defRPr>
            </a:pPr>
            <a:endParaRPr/>
          </a:p>
        </p:txBody>
      </p:sp>
      <p:sp>
        <p:nvSpPr>
          <p:cNvPr id="115" name="Slide Number"/>
          <p:cNvSpPr txBox="1">
            <a:spLocks noGrp="1"/>
          </p:cNvSpPr>
          <p:nvPr>
            <p:ph type="sldNum" sz="quarter" idx="2"/>
          </p:nvPr>
        </p:nvSpPr>
        <p:spPr>
          <a:xfrm>
            <a:off x="11799813" y="166006"/>
            <a:ext cx="273654" cy="264253"/>
          </a:xfrm>
          <a:prstGeom prst="rect">
            <a:avLst/>
          </a:prstGeom>
        </p:spPr>
        <p:txBody>
          <a:bodyPr/>
          <a:lstStyle>
            <a:lvl1pPr>
              <a:defRPr>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3332643770"/>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8_Title and Content">
    <p:spTree>
      <p:nvGrpSpPr>
        <p:cNvPr id="1" name=""/>
        <p:cNvGrpSpPr/>
        <p:nvPr/>
      </p:nvGrpSpPr>
      <p:grpSpPr>
        <a:xfrm>
          <a:off x="0" y="0"/>
          <a:ext cx="0" cy="0"/>
          <a:chOff x="0" y="0"/>
          <a:chExt cx="0" cy="0"/>
        </a:xfrm>
      </p:grpSpPr>
      <p:grpSp>
        <p:nvGrpSpPr>
          <p:cNvPr id="187" name="Group 45"/>
          <p:cNvGrpSpPr/>
          <p:nvPr/>
        </p:nvGrpSpPr>
        <p:grpSpPr>
          <a:xfrm>
            <a:off x="6369635" y="6984915"/>
            <a:ext cx="4984168" cy="430867"/>
            <a:chOff x="-1" y="0"/>
            <a:chExt cx="4984167" cy="430866"/>
          </a:xfrm>
        </p:grpSpPr>
        <p:grpSp>
          <p:nvGrpSpPr>
            <p:cNvPr id="184" name="Group 69"/>
            <p:cNvGrpSpPr/>
            <p:nvPr/>
          </p:nvGrpSpPr>
          <p:grpSpPr>
            <a:xfrm>
              <a:off x="1288795" y="-1"/>
              <a:ext cx="3695372" cy="430867"/>
              <a:chOff x="-1" y="0"/>
              <a:chExt cx="3695371" cy="430866"/>
            </a:xfrm>
          </p:grpSpPr>
          <p:grpSp>
            <p:nvGrpSpPr>
              <p:cNvPr id="162" name="Rectangle 72"/>
              <p:cNvGrpSpPr/>
              <p:nvPr/>
            </p:nvGrpSpPr>
            <p:grpSpPr>
              <a:xfrm>
                <a:off x="-2" y="-1"/>
                <a:ext cx="893205" cy="202254"/>
                <a:chOff x="0" y="0"/>
                <a:chExt cx="893203" cy="202253"/>
              </a:xfrm>
            </p:grpSpPr>
            <p:sp>
              <p:nvSpPr>
                <p:cNvPr id="160" name="Rectangle"/>
                <p:cNvSpPr/>
                <p:nvPr/>
              </p:nvSpPr>
              <p:spPr>
                <a:xfrm>
                  <a:off x="0" y="-1"/>
                  <a:ext cx="893204" cy="202254"/>
                </a:xfrm>
                <a:prstGeom prst="rect">
                  <a:avLst/>
                </a:prstGeom>
                <a:solidFill>
                  <a:schemeClr val="accent1"/>
                </a:solidFill>
                <a:ln w="12700" cap="flat">
                  <a:noFill/>
                  <a:miter lim="400000"/>
                </a:ln>
                <a:effectLst/>
              </p:spPr>
              <p:txBody>
                <a:bodyPr wrap="square" lIns="45718" tIns="45718" rIns="45718" bIns="45718" numCol="1" anchor="t">
                  <a:noAutofit/>
                </a:bodyPr>
                <a:lstStyle/>
                <a:p>
                  <a:pPr algn="ctr">
                    <a:defRPr sz="700">
                      <a:solidFill>
                        <a:srgbClr val="FFFFFF"/>
                      </a:solidFill>
                      <a:latin typeface="Arial"/>
                      <a:ea typeface="Arial"/>
                      <a:cs typeface="Arial"/>
                      <a:sym typeface="Arial"/>
                    </a:defRPr>
                  </a:pPr>
                  <a:endParaRPr/>
                </a:p>
              </p:txBody>
            </p:sp>
            <p:sp>
              <p:nvSpPr>
                <p:cNvPr id="161" name="Royal Blue R23,G69,B143"/>
                <p:cNvSpPr txBox="1"/>
                <p:nvPr/>
              </p:nvSpPr>
              <p:spPr>
                <a:xfrm>
                  <a:off x="188191" y="-1"/>
                  <a:ext cx="516819" cy="16260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lgn="ctr">
                    <a:defRPr sz="700">
                      <a:solidFill>
                        <a:srgbClr val="FFFFFF"/>
                      </a:solidFill>
                      <a:latin typeface="Arial"/>
                      <a:ea typeface="Arial"/>
                      <a:cs typeface="Arial"/>
                      <a:sym typeface="Arial"/>
                    </a:defRPr>
                  </a:pPr>
                  <a:r>
                    <a:t>Royal Blue</a:t>
                  </a:r>
                  <a:br/>
                  <a:r>
                    <a:rPr sz="600"/>
                    <a:t>R23,G69,B143</a:t>
                  </a:r>
                </a:p>
              </p:txBody>
            </p:sp>
          </p:grpSp>
          <p:grpSp>
            <p:nvGrpSpPr>
              <p:cNvPr id="165" name="Rectangle 73"/>
              <p:cNvGrpSpPr/>
              <p:nvPr/>
            </p:nvGrpSpPr>
            <p:grpSpPr>
              <a:xfrm>
                <a:off x="934054" y="-1"/>
                <a:ext cx="893205" cy="202254"/>
                <a:chOff x="0" y="0"/>
                <a:chExt cx="893203" cy="202253"/>
              </a:xfrm>
            </p:grpSpPr>
            <p:sp>
              <p:nvSpPr>
                <p:cNvPr id="163" name="Rectangle"/>
                <p:cNvSpPr/>
                <p:nvPr/>
              </p:nvSpPr>
              <p:spPr>
                <a:xfrm>
                  <a:off x="0" y="-1"/>
                  <a:ext cx="893204" cy="202254"/>
                </a:xfrm>
                <a:prstGeom prst="rect">
                  <a:avLst/>
                </a:prstGeom>
                <a:solidFill>
                  <a:srgbClr val="005DAA"/>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164" name="Azure R0,G93,B170"/>
                <p:cNvSpPr txBox="1"/>
                <p:nvPr/>
              </p:nvSpPr>
              <p:spPr>
                <a:xfrm>
                  <a:off x="209381" y="19821"/>
                  <a:ext cx="474440"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Azure</a:t>
                  </a:r>
                  <a:br/>
                  <a:r>
                    <a:rPr sz="600"/>
                    <a:t>R0,G93,B170</a:t>
                  </a:r>
                </a:p>
              </p:txBody>
            </p:sp>
          </p:grpSp>
          <p:grpSp>
            <p:nvGrpSpPr>
              <p:cNvPr id="168" name="Rectangle 74"/>
              <p:cNvGrpSpPr/>
              <p:nvPr/>
            </p:nvGrpSpPr>
            <p:grpSpPr>
              <a:xfrm>
                <a:off x="1868110" y="-1"/>
                <a:ext cx="893205" cy="202254"/>
                <a:chOff x="0" y="0"/>
                <a:chExt cx="893203" cy="202253"/>
              </a:xfrm>
            </p:grpSpPr>
            <p:sp>
              <p:nvSpPr>
                <p:cNvPr id="166" name="Rectangle"/>
                <p:cNvSpPr/>
                <p:nvPr/>
              </p:nvSpPr>
              <p:spPr>
                <a:xfrm>
                  <a:off x="0" y="-1"/>
                  <a:ext cx="893204" cy="202254"/>
                </a:xfrm>
                <a:prstGeom prst="rect">
                  <a:avLst/>
                </a:prstGeom>
                <a:solidFill>
                  <a:srgbClr val="01B4E7"/>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167" name="Sky Blue  R1,G180,B231"/>
                <p:cNvSpPr txBox="1"/>
                <p:nvPr/>
              </p:nvSpPr>
              <p:spPr>
                <a:xfrm>
                  <a:off x="188191" y="19821"/>
                  <a:ext cx="516819"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latin typeface="Arial"/>
                      <a:ea typeface="Arial"/>
                      <a:cs typeface="Arial"/>
                      <a:sym typeface="Arial"/>
                    </a:defRPr>
                  </a:pPr>
                  <a:r>
                    <a:t>Sky Blue </a:t>
                  </a:r>
                  <a:br/>
                  <a:r>
                    <a:rPr sz="600"/>
                    <a:t>R1,G180,B231</a:t>
                  </a:r>
                </a:p>
              </p:txBody>
            </p:sp>
          </p:grpSp>
          <p:grpSp>
            <p:nvGrpSpPr>
              <p:cNvPr id="171" name="Rectangle 75"/>
              <p:cNvGrpSpPr/>
              <p:nvPr/>
            </p:nvGrpSpPr>
            <p:grpSpPr>
              <a:xfrm>
                <a:off x="1868110" y="228613"/>
                <a:ext cx="893205" cy="202254"/>
                <a:chOff x="0" y="0"/>
                <a:chExt cx="893203" cy="202253"/>
              </a:xfrm>
            </p:grpSpPr>
            <p:sp>
              <p:nvSpPr>
                <p:cNvPr id="169" name="Rectangle"/>
                <p:cNvSpPr/>
                <p:nvPr/>
              </p:nvSpPr>
              <p:spPr>
                <a:xfrm>
                  <a:off x="0" y="-1"/>
                  <a:ext cx="893204" cy="202254"/>
                </a:xfrm>
                <a:prstGeom prst="rect">
                  <a:avLst/>
                </a:prstGeom>
                <a:solidFill>
                  <a:schemeClr val="accent2"/>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170" name="Violet R135,G33,B117"/>
                <p:cNvSpPr txBox="1"/>
                <p:nvPr/>
              </p:nvSpPr>
              <p:spPr>
                <a:xfrm>
                  <a:off x="169830" y="19821"/>
                  <a:ext cx="553542"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Violet</a:t>
                  </a:r>
                  <a:br/>
                  <a:r>
                    <a:rPr sz="600"/>
                    <a:t>R135,G33,B117</a:t>
                  </a:r>
                </a:p>
              </p:txBody>
            </p:sp>
          </p:grpSp>
          <p:grpSp>
            <p:nvGrpSpPr>
              <p:cNvPr id="174" name="Rectangle 76"/>
              <p:cNvGrpSpPr/>
              <p:nvPr/>
            </p:nvGrpSpPr>
            <p:grpSpPr>
              <a:xfrm>
                <a:off x="2802166" y="228613"/>
                <a:ext cx="893204" cy="202254"/>
                <a:chOff x="0" y="0"/>
                <a:chExt cx="893203" cy="202253"/>
              </a:xfrm>
            </p:grpSpPr>
            <p:sp>
              <p:nvSpPr>
                <p:cNvPr id="172" name="Rectangle"/>
                <p:cNvSpPr/>
                <p:nvPr/>
              </p:nvSpPr>
              <p:spPr>
                <a:xfrm>
                  <a:off x="0" y="-1"/>
                  <a:ext cx="893204" cy="202254"/>
                </a:xfrm>
                <a:prstGeom prst="rect">
                  <a:avLst/>
                </a:prstGeom>
                <a:solidFill>
                  <a:schemeClr val="accent4"/>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173" name="Orange R255,G118,B0"/>
                <p:cNvSpPr txBox="1"/>
                <p:nvPr/>
              </p:nvSpPr>
              <p:spPr>
                <a:xfrm>
                  <a:off x="191019" y="19821"/>
                  <a:ext cx="511164"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Orange</a:t>
                  </a:r>
                  <a:br/>
                  <a:r>
                    <a:rPr sz="600"/>
                    <a:t>R255,G118,B0</a:t>
                  </a:r>
                </a:p>
              </p:txBody>
            </p:sp>
          </p:grpSp>
          <p:grpSp>
            <p:nvGrpSpPr>
              <p:cNvPr id="177" name="Rectangle 77"/>
              <p:cNvGrpSpPr/>
              <p:nvPr/>
            </p:nvGrpSpPr>
            <p:grpSpPr>
              <a:xfrm>
                <a:off x="2802166" y="-1"/>
                <a:ext cx="893204" cy="202254"/>
                <a:chOff x="0" y="0"/>
                <a:chExt cx="893203" cy="202253"/>
              </a:xfrm>
            </p:grpSpPr>
            <p:sp>
              <p:nvSpPr>
                <p:cNvPr id="175" name="Rectangle"/>
                <p:cNvSpPr/>
                <p:nvPr/>
              </p:nvSpPr>
              <p:spPr>
                <a:xfrm>
                  <a:off x="0" y="-1"/>
                  <a:ext cx="893204" cy="202254"/>
                </a:xfrm>
                <a:prstGeom prst="rect">
                  <a:avLst/>
                </a:prstGeom>
                <a:solidFill>
                  <a:schemeClr val="accent3"/>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176" name="Gold R247,G168,B27"/>
                <p:cNvSpPr txBox="1"/>
                <p:nvPr/>
              </p:nvSpPr>
              <p:spPr>
                <a:xfrm>
                  <a:off x="167002" y="19821"/>
                  <a:ext cx="559198"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latin typeface="Arial"/>
                      <a:ea typeface="Arial"/>
                      <a:cs typeface="Arial"/>
                      <a:sym typeface="Arial"/>
                    </a:defRPr>
                  </a:pPr>
                  <a:r>
                    <a:t>Gold</a:t>
                  </a:r>
                  <a:br/>
                  <a:r>
                    <a:rPr sz="600"/>
                    <a:t>R247,G168,B27</a:t>
                  </a:r>
                </a:p>
              </p:txBody>
            </p:sp>
          </p:grpSp>
          <p:grpSp>
            <p:nvGrpSpPr>
              <p:cNvPr id="180" name="Rectangle 78"/>
              <p:cNvGrpSpPr/>
              <p:nvPr/>
            </p:nvGrpSpPr>
            <p:grpSpPr>
              <a:xfrm>
                <a:off x="-2" y="228613"/>
                <a:ext cx="893205" cy="202254"/>
                <a:chOff x="0" y="0"/>
                <a:chExt cx="893203" cy="202253"/>
              </a:xfrm>
            </p:grpSpPr>
            <p:sp>
              <p:nvSpPr>
                <p:cNvPr id="178" name="Rectangle"/>
                <p:cNvSpPr/>
                <p:nvPr/>
              </p:nvSpPr>
              <p:spPr>
                <a:xfrm>
                  <a:off x="0" y="-1"/>
                  <a:ext cx="893204" cy="202254"/>
                </a:xfrm>
                <a:prstGeom prst="rect">
                  <a:avLst/>
                </a:prstGeom>
                <a:solidFill>
                  <a:srgbClr val="D91B5C"/>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179" name="Cranberry R217,G27, B92"/>
                <p:cNvSpPr txBox="1"/>
                <p:nvPr/>
              </p:nvSpPr>
              <p:spPr>
                <a:xfrm>
                  <a:off x="177606" y="19821"/>
                  <a:ext cx="537990"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Cranberry</a:t>
                  </a:r>
                  <a:br/>
                  <a:r>
                    <a:rPr sz="600"/>
                    <a:t>R217,G27, B92</a:t>
                  </a:r>
                </a:p>
              </p:txBody>
            </p:sp>
          </p:grpSp>
          <p:grpSp>
            <p:nvGrpSpPr>
              <p:cNvPr id="183" name="Rectangle 79"/>
              <p:cNvGrpSpPr/>
              <p:nvPr/>
            </p:nvGrpSpPr>
            <p:grpSpPr>
              <a:xfrm>
                <a:off x="934054" y="228613"/>
                <a:ext cx="893205" cy="202254"/>
                <a:chOff x="0" y="0"/>
                <a:chExt cx="893203" cy="202253"/>
              </a:xfrm>
            </p:grpSpPr>
            <p:sp>
              <p:nvSpPr>
                <p:cNvPr id="181" name="Rectangle"/>
                <p:cNvSpPr/>
                <p:nvPr/>
              </p:nvSpPr>
              <p:spPr>
                <a:xfrm>
                  <a:off x="0" y="-1"/>
                  <a:ext cx="893204" cy="202254"/>
                </a:xfrm>
                <a:prstGeom prst="rect">
                  <a:avLst/>
                </a:prstGeom>
                <a:solidFill>
                  <a:srgbClr val="009999"/>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182" name="Turquoise R0,G153,B153"/>
                <p:cNvSpPr txBox="1"/>
                <p:nvPr/>
              </p:nvSpPr>
              <p:spPr>
                <a:xfrm>
                  <a:off x="188191" y="19821"/>
                  <a:ext cx="516819"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Turquoise</a:t>
                  </a:r>
                  <a:br/>
                  <a:r>
                    <a:rPr sz="600"/>
                    <a:t>R0,G153,B153</a:t>
                  </a:r>
                </a:p>
              </p:txBody>
            </p:sp>
          </p:grpSp>
        </p:grpSp>
        <p:sp>
          <p:nvSpPr>
            <p:cNvPr id="185" name="TextBox 70"/>
            <p:cNvSpPr txBox="1"/>
            <p:nvPr/>
          </p:nvSpPr>
          <p:spPr>
            <a:xfrm>
              <a:off x="-2" y="45719"/>
              <a:ext cx="1254771"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gn="r">
                <a:defRPr sz="800" b="1">
                  <a:latin typeface="Arial"/>
                  <a:ea typeface="Arial"/>
                  <a:cs typeface="Arial"/>
                  <a:sym typeface="Arial"/>
                </a:defRPr>
              </a:lvl1pPr>
            </a:lstStyle>
            <a:p>
              <a:r>
                <a:t>Rotary Leadership Colors</a:t>
              </a:r>
            </a:p>
          </p:txBody>
        </p:sp>
        <p:sp>
          <p:nvSpPr>
            <p:cNvPr id="186" name="TextBox 71"/>
            <p:cNvSpPr txBox="1"/>
            <p:nvPr/>
          </p:nvSpPr>
          <p:spPr>
            <a:xfrm>
              <a:off x="367028" y="282176"/>
              <a:ext cx="882204"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gn="r">
                <a:defRPr sz="800" b="1">
                  <a:solidFill>
                    <a:srgbClr val="595959"/>
                  </a:solidFill>
                  <a:latin typeface="Arial"/>
                  <a:ea typeface="Arial"/>
                  <a:cs typeface="Arial"/>
                  <a:sym typeface="Arial"/>
                </a:defRPr>
              </a:lvl1pPr>
            </a:lstStyle>
            <a:p>
              <a:r>
                <a:t>Secondary Colors</a:t>
              </a:r>
            </a:p>
          </p:txBody>
        </p:sp>
      </p:grpSp>
      <p:sp>
        <p:nvSpPr>
          <p:cNvPr id="188" name="Picture Placeholder 8"/>
          <p:cNvSpPr>
            <a:spLocks noGrp="1"/>
          </p:cNvSpPr>
          <p:nvPr>
            <p:ph type="pic" idx="21"/>
          </p:nvPr>
        </p:nvSpPr>
        <p:spPr>
          <a:xfrm>
            <a:off x="-2" y="0"/>
            <a:ext cx="6096005" cy="6858000"/>
          </a:xfrm>
          <a:prstGeom prst="rect">
            <a:avLst/>
          </a:prstGeom>
        </p:spPr>
        <p:txBody>
          <a:bodyPr lIns="91439" tIns="45719" rIns="91439" bIns="45719">
            <a:noAutofit/>
          </a:bodyPr>
          <a:lstStyle/>
          <a:p>
            <a:endParaRPr/>
          </a:p>
        </p:txBody>
      </p:sp>
      <p:sp>
        <p:nvSpPr>
          <p:cNvPr id="189" name="Body Level One…"/>
          <p:cNvSpPr txBox="1">
            <a:spLocks noGrp="1"/>
          </p:cNvSpPr>
          <p:nvPr>
            <p:ph type="body" idx="1" hasCustomPrompt="1"/>
          </p:nvPr>
        </p:nvSpPr>
        <p:spPr>
          <a:xfrm>
            <a:off x="6096001" y="0"/>
            <a:ext cx="6096002" cy="6858000"/>
          </a:xfrm>
          <a:prstGeom prst="rect">
            <a:avLst/>
          </a:prstGeom>
          <a:solidFill>
            <a:srgbClr val="48595D"/>
          </a:solidFill>
        </p:spPr>
        <p:txBody>
          <a:bodyPr anchor="b"/>
          <a:lstStyle>
            <a:lvl1pPr algn="r">
              <a:defRPr sz="2800" b="0">
                <a:solidFill>
                  <a:srgbClr val="000000">
                    <a:alpha val="0"/>
                  </a:srgbClr>
                </a:solidFill>
              </a:defRPr>
            </a:lvl1pPr>
            <a:lvl2pPr marL="723900" indent="-266700" algn="r">
              <a:buSzPct val="100000"/>
              <a:buChar char="•"/>
              <a:defRPr sz="2800" b="0">
                <a:solidFill>
                  <a:srgbClr val="000000">
                    <a:alpha val="0"/>
                  </a:srgbClr>
                </a:solidFill>
              </a:defRPr>
            </a:lvl2pPr>
            <a:lvl3pPr marL="1234438" indent="-320038" algn="r">
              <a:buSzPct val="100000"/>
              <a:buChar char="•"/>
              <a:defRPr sz="2800" b="0">
                <a:solidFill>
                  <a:srgbClr val="000000">
                    <a:alpha val="0"/>
                  </a:srgbClr>
                </a:solidFill>
              </a:defRPr>
            </a:lvl3pPr>
            <a:lvl4pPr marL="1727200" indent="-355600" algn="r">
              <a:buSzPct val="100000"/>
              <a:buChar char="•"/>
              <a:defRPr sz="2800" b="0">
                <a:solidFill>
                  <a:srgbClr val="000000">
                    <a:alpha val="0"/>
                  </a:srgbClr>
                </a:solidFill>
              </a:defRPr>
            </a:lvl4pPr>
            <a:lvl5pPr marL="2184400" indent="-355600" algn="r">
              <a:buSzPct val="100000"/>
              <a:buChar char="•"/>
              <a:defRPr sz="2800" b="0">
                <a:solidFill>
                  <a:srgbClr val="000000">
                    <a:alpha val="0"/>
                  </a:srgbClr>
                </a:solidFill>
              </a:defRPr>
            </a:lvl5pPr>
          </a:lstStyle>
          <a:p>
            <a:r>
              <a:t>c</a:t>
            </a:r>
          </a:p>
          <a:p>
            <a:pPr lvl="1"/>
            <a:endParaRPr/>
          </a:p>
          <a:p>
            <a:pPr lvl="2"/>
            <a:endParaRPr/>
          </a:p>
          <a:p>
            <a:pPr lvl="3"/>
            <a:endParaRPr/>
          </a:p>
          <a:p>
            <a:pPr lvl="4"/>
            <a:endParaRPr/>
          </a:p>
        </p:txBody>
      </p:sp>
      <p:sp>
        <p:nvSpPr>
          <p:cNvPr id="190" name="Text Placeholder 11"/>
          <p:cNvSpPr>
            <a:spLocks noGrp="1"/>
          </p:cNvSpPr>
          <p:nvPr>
            <p:ph type="body" sz="quarter" idx="22" hasCustomPrompt="1"/>
          </p:nvPr>
        </p:nvSpPr>
        <p:spPr>
          <a:xfrm>
            <a:off x="6879769" y="2141538"/>
            <a:ext cx="4978403" cy="1135064"/>
          </a:xfrm>
          <a:prstGeom prst="rect">
            <a:avLst/>
          </a:prstGeom>
          <a:ln w="25400">
            <a:solidFill>
              <a:srgbClr val="F8FAFE">
                <a:alpha val="50000"/>
              </a:srgbClr>
            </a:solidFill>
            <a:round/>
          </a:ln>
        </p:spPr>
        <p:txBody>
          <a:bodyPr anchor="b"/>
          <a:lstStyle>
            <a:lvl1pPr algn="l">
              <a:defRPr sz="4400" cap="all">
                <a:solidFill>
                  <a:srgbClr val="FFFFFF"/>
                </a:solidFill>
              </a:defRPr>
            </a:lvl1pPr>
          </a:lstStyle>
          <a:p>
            <a:r>
              <a:t>Title</a:t>
            </a:r>
          </a:p>
        </p:txBody>
      </p:sp>
      <p:sp>
        <p:nvSpPr>
          <p:cNvPr id="191" name="Slide Number"/>
          <p:cNvSpPr txBox="1">
            <a:spLocks noGrp="1"/>
          </p:cNvSpPr>
          <p:nvPr>
            <p:ph type="sldNum" sz="quarter" idx="2"/>
          </p:nvPr>
        </p:nvSpPr>
        <p:spPr>
          <a:xfrm>
            <a:off x="11799813" y="166006"/>
            <a:ext cx="273654" cy="264253"/>
          </a:xfrm>
          <a:prstGeom prst="rect">
            <a:avLst/>
          </a:prstGeom>
        </p:spPr>
        <p:txBody>
          <a:bodyPr/>
          <a:lstStyle>
            <a:lvl1pPr>
              <a:defRPr>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275814645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14_Title and Content">
    <p:spTree>
      <p:nvGrpSpPr>
        <p:cNvPr id="1" name=""/>
        <p:cNvGrpSpPr/>
        <p:nvPr/>
      </p:nvGrpSpPr>
      <p:grpSpPr>
        <a:xfrm>
          <a:off x="0" y="0"/>
          <a:ext cx="0" cy="0"/>
          <a:chOff x="0" y="0"/>
          <a:chExt cx="0" cy="0"/>
        </a:xfrm>
      </p:grpSpPr>
      <p:grpSp>
        <p:nvGrpSpPr>
          <p:cNvPr id="225" name="Group 45"/>
          <p:cNvGrpSpPr/>
          <p:nvPr/>
        </p:nvGrpSpPr>
        <p:grpSpPr>
          <a:xfrm>
            <a:off x="6369635" y="6984915"/>
            <a:ext cx="4984168" cy="430867"/>
            <a:chOff x="-1" y="0"/>
            <a:chExt cx="4984167" cy="430866"/>
          </a:xfrm>
        </p:grpSpPr>
        <p:grpSp>
          <p:nvGrpSpPr>
            <p:cNvPr id="222" name="Group 69"/>
            <p:cNvGrpSpPr/>
            <p:nvPr/>
          </p:nvGrpSpPr>
          <p:grpSpPr>
            <a:xfrm>
              <a:off x="1288795" y="-1"/>
              <a:ext cx="3695372" cy="430867"/>
              <a:chOff x="-1" y="0"/>
              <a:chExt cx="3695371" cy="430866"/>
            </a:xfrm>
          </p:grpSpPr>
          <p:grpSp>
            <p:nvGrpSpPr>
              <p:cNvPr id="200" name="Rectangle 72"/>
              <p:cNvGrpSpPr/>
              <p:nvPr/>
            </p:nvGrpSpPr>
            <p:grpSpPr>
              <a:xfrm>
                <a:off x="-2" y="-1"/>
                <a:ext cx="893205" cy="202254"/>
                <a:chOff x="0" y="0"/>
                <a:chExt cx="893203" cy="202253"/>
              </a:xfrm>
            </p:grpSpPr>
            <p:sp>
              <p:nvSpPr>
                <p:cNvPr id="198" name="Rectangle"/>
                <p:cNvSpPr/>
                <p:nvPr/>
              </p:nvSpPr>
              <p:spPr>
                <a:xfrm>
                  <a:off x="0" y="-1"/>
                  <a:ext cx="893204" cy="202254"/>
                </a:xfrm>
                <a:prstGeom prst="rect">
                  <a:avLst/>
                </a:prstGeom>
                <a:solidFill>
                  <a:schemeClr val="accent1"/>
                </a:solidFill>
                <a:ln w="12700" cap="flat">
                  <a:noFill/>
                  <a:miter lim="400000"/>
                </a:ln>
                <a:effectLst/>
              </p:spPr>
              <p:txBody>
                <a:bodyPr wrap="square" lIns="45718" tIns="45718" rIns="45718" bIns="45718" numCol="1" anchor="t">
                  <a:noAutofit/>
                </a:bodyPr>
                <a:lstStyle/>
                <a:p>
                  <a:pPr algn="ctr">
                    <a:defRPr sz="700">
                      <a:solidFill>
                        <a:srgbClr val="FFFFFF"/>
                      </a:solidFill>
                      <a:latin typeface="Arial"/>
                      <a:ea typeface="Arial"/>
                      <a:cs typeface="Arial"/>
                      <a:sym typeface="Arial"/>
                    </a:defRPr>
                  </a:pPr>
                  <a:endParaRPr/>
                </a:p>
              </p:txBody>
            </p:sp>
            <p:sp>
              <p:nvSpPr>
                <p:cNvPr id="199" name="Royal Blue R23,G69,B143"/>
                <p:cNvSpPr txBox="1"/>
                <p:nvPr/>
              </p:nvSpPr>
              <p:spPr>
                <a:xfrm>
                  <a:off x="188191" y="-1"/>
                  <a:ext cx="516819" cy="16260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lgn="ctr">
                    <a:defRPr sz="700">
                      <a:solidFill>
                        <a:srgbClr val="FFFFFF"/>
                      </a:solidFill>
                      <a:latin typeface="Arial"/>
                      <a:ea typeface="Arial"/>
                      <a:cs typeface="Arial"/>
                      <a:sym typeface="Arial"/>
                    </a:defRPr>
                  </a:pPr>
                  <a:r>
                    <a:t>Royal Blue</a:t>
                  </a:r>
                  <a:br/>
                  <a:r>
                    <a:rPr sz="600"/>
                    <a:t>R23,G69,B143</a:t>
                  </a:r>
                </a:p>
              </p:txBody>
            </p:sp>
          </p:grpSp>
          <p:grpSp>
            <p:nvGrpSpPr>
              <p:cNvPr id="203" name="Rectangle 73"/>
              <p:cNvGrpSpPr/>
              <p:nvPr/>
            </p:nvGrpSpPr>
            <p:grpSpPr>
              <a:xfrm>
                <a:off x="934054" y="-1"/>
                <a:ext cx="893205" cy="202254"/>
                <a:chOff x="0" y="0"/>
                <a:chExt cx="893203" cy="202253"/>
              </a:xfrm>
            </p:grpSpPr>
            <p:sp>
              <p:nvSpPr>
                <p:cNvPr id="201" name="Rectangle"/>
                <p:cNvSpPr/>
                <p:nvPr/>
              </p:nvSpPr>
              <p:spPr>
                <a:xfrm>
                  <a:off x="0" y="-1"/>
                  <a:ext cx="893204" cy="202254"/>
                </a:xfrm>
                <a:prstGeom prst="rect">
                  <a:avLst/>
                </a:prstGeom>
                <a:solidFill>
                  <a:srgbClr val="005DAA"/>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202" name="Azure R0,G93,B170"/>
                <p:cNvSpPr txBox="1"/>
                <p:nvPr/>
              </p:nvSpPr>
              <p:spPr>
                <a:xfrm>
                  <a:off x="209381" y="19821"/>
                  <a:ext cx="474440"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Azure</a:t>
                  </a:r>
                  <a:br/>
                  <a:r>
                    <a:rPr sz="600"/>
                    <a:t>R0,G93,B170</a:t>
                  </a:r>
                </a:p>
              </p:txBody>
            </p:sp>
          </p:grpSp>
          <p:grpSp>
            <p:nvGrpSpPr>
              <p:cNvPr id="206" name="Rectangle 74"/>
              <p:cNvGrpSpPr/>
              <p:nvPr/>
            </p:nvGrpSpPr>
            <p:grpSpPr>
              <a:xfrm>
                <a:off x="1868110" y="-1"/>
                <a:ext cx="893205" cy="202254"/>
                <a:chOff x="0" y="0"/>
                <a:chExt cx="893203" cy="202253"/>
              </a:xfrm>
            </p:grpSpPr>
            <p:sp>
              <p:nvSpPr>
                <p:cNvPr id="204" name="Rectangle"/>
                <p:cNvSpPr/>
                <p:nvPr/>
              </p:nvSpPr>
              <p:spPr>
                <a:xfrm>
                  <a:off x="0" y="-1"/>
                  <a:ext cx="893204" cy="202254"/>
                </a:xfrm>
                <a:prstGeom prst="rect">
                  <a:avLst/>
                </a:prstGeom>
                <a:solidFill>
                  <a:srgbClr val="01B4E7"/>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205" name="Sky Blue  R1,G180,B231"/>
                <p:cNvSpPr txBox="1"/>
                <p:nvPr/>
              </p:nvSpPr>
              <p:spPr>
                <a:xfrm>
                  <a:off x="188191" y="19821"/>
                  <a:ext cx="516819"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latin typeface="Arial"/>
                      <a:ea typeface="Arial"/>
                      <a:cs typeface="Arial"/>
                      <a:sym typeface="Arial"/>
                    </a:defRPr>
                  </a:pPr>
                  <a:r>
                    <a:t>Sky Blue </a:t>
                  </a:r>
                  <a:br/>
                  <a:r>
                    <a:rPr sz="600"/>
                    <a:t>R1,G180,B231</a:t>
                  </a:r>
                </a:p>
              </p:txBody>
            </p:sp>
          </p:grpSp>
          <p:grpSp>
            <p:nvGrpSpPr>
              <p:cNvPr id="209" name="Rectangle 75"/>
              <p:cNvGrpSpPr/>
              <p:nvPr/>
            </p:nvGrpSpPr>
            <p:grpSpPr>
              <a:xfrm>
                <a:off x="1868110" y="228613"/>
                <a:ext cx="893205" cy="202254"/>
                <a:chOff x="0" y="0"/>
                <a:chExt cx="893203" cy="202253"/>
              </a:xfrm>
            </p:grpSpPr>
            <p:sp>
              <p:nvSpPr>
                <p:cNvPr id="207" name="Rectangle"/>
                <p:cNvSpPr/>
                <p:nvPr/>
              </p:nvSpPr>
              <p:spPr>
                <a:xfrm>
                  <a:off x="0" y="-1"/>
                  <a:ext cx="893204" cy="202254"/>
                </a:xfrm>
                <a:prstGeom prst="rect">
                  <a:avLst/>
                </a:prstGeom>
                <a:solidFill>
                  <a:schemeClr val="accent2"/>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208" name="Violet R135,G33,B117"/>
                <p:cNvSpPr txBox="1"/>
                <p:nvPr/>
              </p:nvSpPr>
              <p:spPr>
                <a:xfrm>
                  <a:off x="169830" y="19821"/>
                  <a:ext cx="553542"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Violet</a:t>
                  </a:r>
                  <a:br/>
                  <a:r>
                    <a:rPr sz="600"/>
                    <a:t>R135,G33,B117</a:t>
                  </a:r>
                </a:p>
              </p:txBody>
            </p:sp>
          </p:grpSp>
          <p:grpSp>
            <p:nvGrpSpPr>
              <p:cNvPr id="212" name="Rectangle 76"/>
              <p:cNvGrpSpPr/>
              <p:nvPr/>
            </p:nvGrpSpPr>
            <p:grpSpPr>
              <a:xfrm>
                <a:off x="2802166" y="228613"/>
                <a:ext cx="893204" cy="202254"/>
                <a:chOff x="0" y="0"/>
                <a:chExt cx="893203" cy="202253"/>
              </a:xfrm>
            </p:grpSpPr>
            <p:sp>
              <p:nvSpPr>
                <p:cNvPr id="210" name="Rectangle"/>
                <p:cNvSpPr/>
                <p:nvPr/>
              </p:nvSpPr>
              <p:spPr>
                <a:xfrm>
                  <a:off x="0" y="-1"/>
                  <a:ext cx="893204" cy="202254"/>
                </a:xfrm>
                <a:prstGeom prst="rect">
                  <a:avLst/>
                </a:prstGeom>
                <a:solidFill>
                  <a:schemeClr val="accent4"/>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211" name="Orange R255,G118,B0"/>
                <p:cNvSpPr txBox="1"/>
                <p:nvPr/>
              </p:nvSpPr>
              <p:spPr>
                <a:xfrm>
                  <a:off x="191019" y="19821"/>
                  <a:ext cx="511164"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Orange</a:t>
                  </a:r>
                  <a:br/>
                  <a:r>
                    <a:rPr sz="600"/>
                    <a:t>R255,G118,B0</a:t>
                  </a:r>
                </a:p>
              </p:txBody>
            </p:sp>
          </p:grpSp>
          <p:grpSp>
            <p:nvGrpSpPr>
              <p:cNvPr id="215" name="Rectangle 77"/>
              <p:cNvGrpSpPr/>
              <p:nvPr/>
            </p:nvGrpSpPr>
            <p:grpSpPr>
              <a:xfrm>
                <a:off x="2802166" y="-1"/>
                <a:ext cx="893204" cy="202254"/>
                <a:chOff x="0" y="0"/>
                <a:chExt cx="893203" cy="202253"/>
              </a:xfrm>
            </p:grpSpPr>
            <p:sp>
              <p:nvSpPr>
                <p:cNvPr id="213" name="Rectangle"/>
                <p:cNvSpPr/>
                <p:nvPr/>
              </p:nvSpPr>
              <p:spPr>
                <a:xfrm>
                  <a:off x="0" y="-1"/>
                  <a:ext cx="893204" cy="202254"/>
                </a:xfrm>
                <a:prstGeom prst="rect">
                  <a:avLst/>
                </a:prstGeom>
                <a:solidFill>
                  <a:schemeClr val="accent3"/>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214" name="Gold R247,G168,B27"/>
                <p:cNvSpPr txBox="1"/>
                <p:nvPr/>
              </p:nvSpPr>
              <p:spPr>
                <a:xfrm>
                  <a:off x="167002" y="19821"/>
                  <a:ext cx="559198"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latin typeface="Arial"/>
                      <a:ea typeface="Arial"/>
                      <a:cs typeface="Arial"/>
                      <a:sym typeface="Arial"/>
                    </a:defRPr>
                  </a:pPr>
                  <a:r>
                    <a:t>Gold</a:t>
                  </a:r>
                  <a:br/>
                  <a:r>
                    <a:rPr sz="600"/>
                    <a:t>R247,G168,B27</a:t>
                  </a:r>
                </a:p>
              </p:txBody>
            </p:sp>
          </p:grpSp>
          <p:grpSp>
            <p:nvGrpSpPr>
              <p:cNvPr id="218" name="Rectangle 78"/>
              <p:cNvGrpSpPr/>
              <p:nvPr/>
            </p:nvGrpSpPr>
            <p:grpSpPr>
              <a:xfrm>
                <a:off x="-2" y="228613"/>
                <a:ext cx="893205" cy="202254"/>
                <a:chOff x="0" y="0"/>
                <a:chExt cx="893203" cy="202253"/>
              </a:xfrm>
            </p:grpSpPr>
            <p:sp>
              <p:nvSpPr>
                <p:cNvPr id="216" name="Rectangle"/>
                <p:cNvSpPr/>
                <p:nvPr/>
              </p:nvSpPr>
              <p:spPr>
                <a:xfrm>
                  <a:off x="0" y="-1"/>
                  <a:ext cx="893204" cy="202254"/>
                </a:xfrm>
                <a:prstGeom prst="rect">
                  <a:avLst/>
                </a:prstGeom>
                <a:solidFill>
                  <a:srgbClr val="D91B5C"/>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217" name="Cranberry R217,G27, B92"/>
                <p:cNvSpPr txBox="1"/>
                <p:nvPr/>
              </p:nvSpPr>
              <p:spPr>
                <a:xfrm>
                  <a:off x="177606" y="19821"/>
                  <a:ext cx="537990"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Cranberry</a:t>
                  </a:r>
                  <a:br/>
                  <a:r>
                    <a:rPr sz="600"/>
                    <a:t>R217,G27, B92</a:t>
                  </a:r>
                </a:p>
              </p:txBody>
            </p:sp>
          </p:grpSp>
          <p:grpSp>
            <p:nvGrpSpPr>
              <p:cNvPr id="221" name="Rectangle 79"/>
              <p:cNvGrpSpPr/>
              <p:nvPr/>
            </p:nvGrpSpPr>
            <p:grpSpPr>
              <a:xfrm>
                <a:off x="934054" y="228613"/>
                <a:ext cx="893205" cy="202254"/>
                <a:chOff x="0" y="0"/>
                <a:chExt cx="893203" cy="202253"/>
              </a:xfrm>
            </p:grpSpPr>
            <p:sp>
              <p:nvSpPr>
                <p:cNvPr id="219" name="Rectangle"/>
                <p:cNvSpPr/>
                <p:nvPr/>
              </p:nvSpPr>
              <p:spPr>
                <a:xfrm>
                  <a:off x="0" y="-1"/>
                  <a:ext cx="893204" cy="202254"/>
                </a:xfrm>
                <a:prstGeom prst="rect">
                  <a:avLst/>
                </a:prstGeom>
                <a:solidFill>
                  <a:srgbClr val="009999"/>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220" name="Turquoise R0,G153,B153"/>
                <p:cNvSpPr txBox="1"/>
                <p:nvPr/>
              </p:nvSpPr>
              <p:spPr>
                <a:xfrm>
                  <a:off x="188191" y="19821"/>
                  <a:ext cx="516819"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Turquoise</a:t>
                  </a:r>
                  <a:br/>
                  <a:r>
                    <a:rPr sz="600"/>
                    <a:t>R0,G153,B153</a:t>
                  </a:r>
                </a:p>
              </p:txBody>
            </p:sp>
          </p:grpSp>
        </p:grpSp>
        <p:sp>
          <p:nvSpPr>
            <p:cNvPr id="223" name="TextBox 70"/>
            <p:cNvSpPr txBox="1"/>
            <p:nvPr/>
          </p:nvSpPr>
          <p:spPr>
            <a:xfrm>
              <a:off x="-2" y="45719"/>
              <a:ext cx="1254771"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gn="r">
                <a:defRPr sz="800" b="1">
                  <a:latin typeface="Arial"/>
                  <a:ea typeface="Arial"/>
                  <a:cs typeface="Arial"/>
                  <a:sym typeface="Arial"/>
                </a:defRPr>
              </a:lvl1pPr>
            </a:lstStyle>
            <a:p>
              <a:r>
                <a:t>Rotary Leadership Colors</a:t>
              </a:r>
            </a:p>
          </p:txBody>
        </p:sp>
        <p:sp>
          <p:nvSpPr>
            <p:cNvPr id="224" name="TextBox 71"/>
            <p:cNvSpPr txBox="1"/>
            <p:nvPr/>
          </p:nvSpPr>
          <p:spPr>
            <a:xfrm>
              <a:off x="367028" y="282176"/>
              <a:ext cx="882204"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gn="r">
                <a:defRPr sz="800" b="1">
                  <a:solidFill>
                    <a:srgbClr val="595959"/>
                  </a:solidFill>
                  <a:latin typeface="Arial"/>
                  <a:ea typeface="Arial"/>
                  <a:cs typeface="Arial"/>
                  <a:sym typeface="Arial"/>
                </a:defRPr>
              </a:lvl1pPr>
            </a:lstStyle>
            <a:p>
              <a:r>
                <a:t>Secondary Colors</a:t>
              </a:r>
            </a:p>
          </p:txBody>
        </p:sp>
      </p:grpSp>
      <p:sp>
        <p:nvSpPr>
          <p:cNvPr id="226" name="Picture Placeholder 8"/>
          <p:cNvSpPr>
            <a:spLocks noGrp="1"/>
          </p:cNvSpPr>
          <p:nvPr>
            <p:ph type="pic" idx="21"/>
          </p:nvPr>
        </p:nvSpPr>
        <p:spPr>
          <a:xfrm>
            <a:off x="-2" y="0"/>
            <a:ext cx="6096005" cy="6858000"/>
          </a:xfrm>
          <a:prstGeom prst="rect">
            <a:avLst/>
          </a:prstGeom>
        </p:spPr>
        <p:txBody>
          <a:bodyPr lIns="91439" tIns="45719" rIns="91439" bIns="45719">
            <a:noAutofit/>
          </a:bodyPr>
          <a:lstStyle/>
          <a:p>
            <a:endParaRPr/>
          </a:p>
        </p:txBody>
      </p:sp>
      <p:sp>
        <p:nvSpPr>
          <p:cNvPr id="227" name="Body Level One…"/>
          <p:cNvSpPr txBox="1">
            <a:spLocks noGrp="1"/>
          </p:cNvSpPr>
          <p:nvPr>
            <p:ph type="body" idx="1" hasCustomPrompt="1"/>
          </p:nvPr>
        </p:nvSpPr>
        <p:spPr>
          <a:xfrm>
            <a:off x="6096001" y="0"/>
            <a:ext cx="6096002" cy="6858000"/>
          </a:xfrm>
          <a:prstGeom prst="rect">
            <a:avLst/>
          </a:prstGeom>
          <a:solidFill>
            <a:srgbClr val="00B4E6"/>
          </a:solidFill>
        </p:spPr>
        <p:txBody>
          <a:bodyPr anchor="b"/>
          <a:lstStyle>
            <a:lvl1pPr algn="r">
              <a:defRPr sz="2800" b="0">
                <a:solidFill>
                  <a:srgbClr val="000000">
                    <a:alpha val="0"/>
                  </a:srgbClr>
                </a:solidFill>
              </a:defRPr>
            </a:lvl1pPr>
            <a:lvl2pPr marL="723900" indent="-266700" algn="r">
              <a:buSzPct val="100000"/>
              <a:buChar char="•"/>
              <a:defRPr sz="2800" b="0">
                <a:solidFill>
                  <a:srgbClr val="000000">
                    <a:alpha val="0"/>
                  </a:srgbClr>
                </a:solidFill>
              </a:defRPr>
            </a:lvl2pPr>
            <a:lvl3pPr marL="1234438" indent="-320038" algn="r">
              <a:buSzPct val="100000"/>
              <a:buChar char="•"/>
              <a:defRPr sz="2800" b="0">
                <a:solidFill>
                  <a:srgbClr val="000000">
                    <a:alpha val="0"/>
                  </a:srgbClr>
                </a:solidFill>
              </a:defRPr>
            </a:lvl3pPr>
            <a:lvl4pPr marL="1727200" indent="-355600" algn="r">
              <a:buSzPct val="100000"/>
              <a:buChar char="•"/>
              <a:defRPr sz="2800" b="0">
                <a:solidFill>
                  <a:srgbClr val="000000">
                    <a:alpha val="0"/>
                  </a:srgbClr>
                </a:solidFill>
              </a:defRPr>
            </a:lvl4pPr>
            <a:lvl5pPr marL="2184400" indent="-355600" algn="r">
              <a:buSzPct val="100000"/>
              <a:buChar char="•"/>
              <a:defRPr sz="2800" b="0">
                <a:solidFill>
                  <a:srgbClr val="000000">
                    <a:alpha val="0"/>
                  </a:srgbClr>
                </a:solidFill>
              </a:defRPr>
            </a:lvl5pPr>
          </a:lstStyle>
          <a:p>
            <a:r>
              <a:t>c</a:t>
            </a:r>
          </a:p>
          <a:p>
            <a:pPr lvl="1"/>
            <a:endParaRPr/>
          </a:p>
          <a:p>
            <a:pPr lvl="2"/>
            <a:endParaRPr/>
          </a:p>
          <a:p>
            <a:pPr lvl="3"/>
            <a:endParaRPr/>
          </a:p>
          <a:p>
            <a:pPr lvl="4"/>
            <a:endParaRPr/>
          </a:p>
        </p:txBody>
      </p:sp>
      <p:sp>
        <p:nvSpPr>
          <p:cNvPr id="228" name="Text Placeholder 11"/>
          <p:cNvSpPr>
            <a:spLocks noGrp="1"/>
          </p:cNvSpPr>
          <p:nvPr>
            <p:ph type="body" sz="quarter" idx="22" hasCustomPrompt="1"/>
          </p:nvPr>
        </p:nvSpPr>
        <p:spPr>
          <a:xfrm>
            <a:off x="6879769" y="2141538"/>
            <a:ext cx="4978403" cy="1135064"/>
          </a:xfrm>
          <a:prstGeom prst="rect">
            <a:avLst/>
          </a:prstGeom>
          <a:ln w="25400">
            <a:solidFill>
              <a:srgbClr val="F8FAFE">
                <a:alpha val="50000"/>
              </a:srgbClr>
            </a:solidFill>
            <a:round/>
          </a:ln>
        </p:spPr>
        <p:txBody>
          <a:bodyPr anchor="b"/>
          <a:lstStyle>
            <a:lvl1pPr algn="l">
              <a:defRPr sz="4400" cap="all">
                <a:solidFill>
                  <a:srgbClr val="FFFFFF"/>
                </a:solidFill>
              </a:defRPr>
            </a:lvl1pPr>
          </a:lstStyle>
          <a:p>
            <a:r>
              <a:t>Title</a:t>
            </a:r>
          </a:p>
        </p:txBody>
      </p:sp>
      <p:sp>
        <p:nvSpPr>
          <p:cNvPr id="229" name="Slide Number"/>
          <p:cNvSpPr txBox="1">
            <a:spLocks noGrp="1"/>
          </p:cNvSpPr>
          <p:nvPr>
            <p:ph type="sldNum" sz="quarter" idx="2"/>
          </p:nvPr>
        </p:nvSpPr>
        <p:spPr>
          <a:xfrm>
            <a:off x="11799813" y="166006"/>
            <a:ext cx="273654" cy="264253"/>
          </a:xfrm>
          <a:prstGeom prst="rect">
            <a:avLst/>
          </a:prstGeom>
        </p:spPr>
        <p:txBody>
          <a:bodyPr/>
          <a:lstStyle>
            <a:lvl1pPr>
              <a:defRPr>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2999954967"/>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1_Title and Content">
    <p:spTree>
      <p:nvGrpSpPr>
        <p:cNvPr id="1" name=""/>
        <p:cNvGrpSpPr/>
        <p:nvPr/>
      </p:nvGrpSpPr>
      <p:grpSpPr>
        <a:xfrm>
          <a:off x="0" y="0"/>
          <a:ext cx="0" cy="0"/>
          <a:chOff x="0" y="0"/>
          <a:chExt cx="0" cy="0"/>
        </a:xfrm>
      </p:grpSpPr>
      <p:grpSp>
        <p:nvGrpSpPr>
          <p:cNvPr id="263" name="Group 45"/>
          <p:cNvGrpSpPr/>
          <p:nvPr/>
        </p:nvGrpSpPr>
        <p:grpSpPr>
          <a:xfrm>
            <a:off x="6369635" y="6984915"/>
            <a:ext cx="4984168" cy="430867"/>
            <a:chOff x="-1" y="0"/>
            <a:chExt cx="4984167" cy="430866"/>
          </a:xfrm>
        </p:grpSpPr>
        <p:grpSp>
          <p:nvGrpSpPr>
            <p:cNvPr id="260" name="Group 69"/>
            <p:cNvGrpSpPr/>
            <p:nvPr/>
          </p:nvGrpSpPr>
          <p:grpSpPr>
            <a:xfrm>
              <a:off x="1288795" y="-1"/>
              <a:ext cx="3695372" cy="430867"/>
              <a:chOff x="-1" y="0"/>
              <a:chExt cx="3695371" cy="430866"/>
            </a:xfrm>
          </p:grpSpPr>
          <p:grpSp>
            <p:nvGrpSpPr>
              <p:cNvPr id="238" name="Rectangle 72"/>
              <p:cNvGrpSpPr/>
              <p:nvPr/>
            </p:nvGrpSpPr>
            <p:grpSpPr>
              <a:xfrm>
                <a:off x="-2" y="-1"/>
                <a:ext cx="893205" cy="202254"/>
                <a:chOff x="0" y="0"/>
                <a:chExt cx="893203" cy="202253"/>
              </a:xfrm>
            </p:grpSpPr>
            <p:sp>
              <p:nvSpPr>
                <p:cNvPr id="236" name="Rectangle"/>
                <p:cNvSpPr/>
                <p:nvPr/>
              </p:nvSpPr>
              <p:spPr>
                <a:xfrm>
                  <a:off x="0" y="-1"/>
                  <a:ext cx="893204" cy="202254"/>
                </a:xfrm>
                <a:prstGeom prst="rect">
                  <a:avLst/>
                </a:prstGeom>
                <a:solidFill>
                  <a:schemeClr val="accent1"/>
                </a:solidFill>
                <a:ln w="12700" cap="flat">
                  <a:noFill/>
                  <a:miter lim="400000"/>
                </a:ln>
                <a:effectLst/>
              </p:spPr>
              <p:txBody>
                <a:bodyPr wrap="square" lIns="45718" tIns="45718" rIns="45718" bIns="45718" numCol="1" anchor="t">
                  <a:noAutofit/>
                </a:bodyPr>
                <a:lstStyle/>
                <a:p>
                  <a:pPr algn="ctr">
                    <a:defRPr sz="700">
                      <a:solidFill>
                        <a:srgbClr val="FFFFFF"/>
                      </a:solidFill>
                      <a:latin typeface="Arial"/>
                      <a:ea typeface="Arial"/>
                      <a:cs typeface="Arial"/>
                      <a:sym typeface="Arial"/>
                    </a:defRPr>
                  </a:pPr>
                  <a:endParaRPr/>
                </a:p>
              </p:txBody>
            </p:sp>
            <p:sp>
              <p:nvSpPr>
                <p:cNvPr id="237" name="Royal Blue R23,G69,B143"/>
                <p:cNvSpPr txBox="1"/>
                <p:nvPr/>
              </p:nvSpPr>
              <p:spPr>
                <a:xfrm>
                  <a:off x="188191" y="-1"/>
                  <a:ext cx="516819" cy="16260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lgn="ctr">
                    <a:defRPr sz="700">
                      <a:solidFill>
                        <a:srgbClr val="FFFFFF"/>
                      </a:solidFill>
                      <a:latin typeface="Arial"/>
                      <a:ea typeface="Arial"/>
                      <a:cs typeface="Arial"/>
                      <a:sym typeface="Arial"/>
                    </a:defRPr>
                  </a:pPr>
                  <a:r>
                    <a:t>Royal Blue</a:t>
                  </a:r>
                  <a:br/>
                  <a:r>
                    <a:rPr sz="600"/>
                    <a:t>R23,G69,B143</a:t>
                  </a:r>
                </a:p>
              </p:txBody>
            </p:sp>
          </p:grpSp>
          <p:grpSp>
            <p:nvGrpSpPr>
              <p:cNvPr id="241" name="Rectangle 73"/>
              <p:cNvGrpSpPr/>
              <p:nvPr/>
            </p:nvGrpSpPr>
            <p:grpSpPr>
              <a:xfrm>
                <a:off x="934054" y="-1"/>
                <a:ext cx="893205" cy="202254"/>
                <a:chOff x="0" y="0"/>
                <a:chExt cx="893203" cy="202253"/>
              </a:xfrm>
            </p:grpSpPr>
            <p:sp>
              <p:nvSpPr>
                <p:cNvPr id="239" name="Rectangle"/>
                <p:cNvSpPr/>
                <p:nvPr/>
              </p:nvSpPr>
              <p:spPr>
                <a:xfrm>
                  <a:off x="0" y="-1"/>
                  <a:ext cx="893204" cy="202254"/>
                </a:xfrm>
                <a:prstGeom prst="rect">
                  <a:avLst/>
                </a:prstGeom>
                <a:solidFill>
                  <a:srgbClr val="005DAA"/>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240" name="Azure R0,G93,B170"/>
                <p:cNvSpPr txBox="1"/>
                <p:nvPr/>
              </p:nvSpPr>
              <p:spPr>
                <a:xfrm>
                  <a:off x="209381" y="19821"/>
                  <a:ext cx="474440"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Azure</a:t>
                  </a:r>
                  <a:br/>
                  <a:r>
                    <a:rPr sz="600"/>
                    <a:t>R0,G93,B170</a:t>
                  </a:r>
                </a:p>
              </p:txBody>
            </p:sp>
          </p:grpSp>
          <p:grpSp>
            <p:nvGrpSpPr>
              <p:cNvPr id="244" name="Rectangle 74"/>
              <p:cNvGrpSpPr/>
              <p:nvPr/>
            </p:nvGrpSpPr>
            <p:grpSpPr>
              <a:xfrm>
                <a:off x="1868110" y="-1"/>
                <a:ext cx="893205" cy="202254"/>
                <a:chOff x="0" y="0"/>
                <a:chExt cx="893203" cy="202253"/>
              </a:xfrm>
            </p:grpSpPr>
            <p:sp>
              <p:nvSpPr>
                <p:cNvPr id="242" name="Rectangle"/>
                <p:cNvSpPr/>
                <p:nvPr/>
              </p:nvSpPr>
              <p:spPr>
                <a:xfrm>
                  <a:off x="0" y="-1"/>
                  <a:ext cx="893204" cy="202254"/>
                </a:xfrm>
                <a:prstGeom prst="rect">
                  <a:avLst/>
                </a:prstGeom>
                <a:solidFill>
                  <a:srgbClr val="01B4E7"/>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243" name="Sky Blue  R1,G180,B231"/>
                <p:cNvSpPr txBox="1"/>
                <p:nvPr/>
              </p:nvSpPr>
              <p:spPr>
                <a:xfrm>
                  <a:off x="188191" y="19821"/>
                  <a:ext cx="516819"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latin typeface="Arial"/>
                      <a:ea typeface="Arial"/>
                      <a:cs typeface="Arial"/>
                      <a:sym typeface="Arial"/>
                    </a:defRPr>
                  </a:pPr>
                  <a:r>
                    <a:t>Sky Blue </a:t>
                  </a:r>
                  <a:br/>
                  <a:r>
                    <a:rPr sz="600"/>
                    <a:t>R1,G180,B231</a:t>
                  </a:r>
                </a:p>
              </p:txBody>
            </p:sp>
          </p:grpSp>
          <p:grpSp>
            <p:nvGrpSpPr>
              <p:cNvPr id="247" name="Rectangle 75"/>
              <p:cNvGrpSpPr/>
              <p:nvPr/>
            </p:nvGrpSpPr>
            <p:grpSpPr>
              <a:xfrm>
                <a:off x="1868110" y="228613"/>
                <a:ext cx="893205" cy="202254"/>
                <a:chOff x="0" y="0"/>
                <a:chExt cx="893203" cy="202253"/>
              </a:xfrm>
            </p:grpSpPr>
            <p:sp>
              <p:nvSpPr>
                <p:cNvPr id="245" name="Rectangle"/>
                <p:cNvSpPr/>
                <p:nvPr/>
              </p:nvSpPr>
              <p:spPr>
                <a:xfrm>
                  <a:off x="0" y="-1"/>
                  <a:ext cx="893204" cy="202254"/>
                </a:xfrm>
                <a:prstGeom prst="rect">
                  <a:avLst/>
                </a:prstGeom>
                <a:solidFill>
                  <a:schemeClr val="accent2"/>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246" name="Violet R135,G33,B117"/>
                <p:cNvSpPr txBox="1"/>
                <p:nvPr/>
              </p:nvSpPr>
              <p:spPr>
                <a:xfrm>
                  <a:off x="169830" y="19821"/>
                  <a:ext cx="553542"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Violet</a:t>
                  </a:r>
                  <a:br/>
                  <a:r>
                    <a:rPr sz="600"/>
                    <a:t>R135,G33,B117</a:t>
                  </a:r>
                </a:p>
              </p:txBody>
            </p:sp>
          </p:grpSp>
          <p:grpSp>
            <p:nvGrpSpPr>
              <p:cNvPr id="250" name="Rectangle 76"/>
              <p:cNvGrpSpPr/>
              <p:nvPr/>
            </p:nvGrpSpPr>
            <p:grpSpPr>
              <a:xfrm>
                <a:off x="2802166" y="228613"/>
                <a:ext cx="893204" cy="202254"/>
                <a:chOff x="0" y="0"/>
                <a:chExt cx="893203" cy="202253"/>
              </a:xfrm>
            </p:grpSpPr>
            <p:sp>
              <p:nvSpPr>
                <p:cNvPr id="248" name="Rectangle"/>
                <p:cNvSpPr/>
                <p:nvPr/>
              </p:nvSpPr>
              <p:spPr>
                <a:xfrm>
                  <a:off x="0" y="-1"/>
                  <a:ext cx="893204" cy="202254"/>
                </a:xfrm>
                <a:prstGeom prst="rect">
                  <a:avLst/>
                </a:prstGeom>
                <a:solidFill>
                  <a:schemeClr val="accent4"/>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249" name="Orange R255,G118,B0"/>
                <p:cNvSpPr txBox="1"/>
                <p:nvPr/>
              </p:nvSpPr>
              <p:spPr>
                <a:xfrm>
                  <a:off x="191019" y="19821"/>
                  <a:ext cx="511164"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Orange</a:t>
                  </a:r>
                  <a:br/>
                  <a:r>
                    <a:rPr sz="600"/>
                    <a:t>R255,G118,B0</a:t>
                  </a:r>
                </a:p>
              </p:txBody>
            </p:sp>
          </p:grpSp>
          <p:grpSp>
            <p:nvGrpSpPr>
              <p:cNvPr id="253" name="Rectangle 77"/>
              <p:cNvGrpSpPr/>
              <p:nvPr/>
            </p:nvGrpSpPr>
            <p:grpSpPr>
              <a:xfrm>
                <a:off x="2802166" y="-1"/>
                <a:ext cx="893204" cy="202254"/>
                <a:chOff x="0" y="0"/>
                <a:chExt cx="893203" cy="202253"/>
              </a:xfrm>
            </p:grpSpPr>
            <p:sp>
              <p:nvSpPr>
                <p:cNvPr id="251" name="Rectangle"/>
                <p:cNvSpPr/>
                <p:nvPr/>
              </p:nvSpPr>
              <p:spPr>
                <a:xfrm>
                  <a:off x="0" y="-1"/>
                  <a:ext cx="893204" cy="202254"/>
                </a:xfrm>
                <a:prstGeom prst="rect">
                  <a:avLst/>
                </a:prstGeom>
                <a:solidFill>
                  <a:schemeClr val="accent3"/>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252" name="Gold R247,G168,B27"/>
                <p:cNvSpPr txBox="1"/>
                <p:nvPr/>
              </p:nvSpPr>
              <p:spPr>
                <a:xfrm>
                  <a:off x="167002" y="19821"/>
                  <a:ext cx="559198"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latin typeface="Arial"/>
                      <a:ea typeface="Arial"/>
                      <a:cs typeface="Arial"/>
                      <a:sym typeface="Arial"/>
                    </a:defRPr>
                  </a:pPr>
                  <a:r>
                    <a:t>Gold</a:t>
                  </a:r>
                  <a:br/>
                  <a:r>
                    <a:rPr sz="600"/>
                    <a:t>R247,G168,B27</a:t>
                  </a:r>
                </a:p>
              </p:txBody>
            </p:sp>
          </p:grpSp>
          <p:grpSp>
            <p:nvGrpSpPr>
              <p:cNvPr id="256" name="Rectangle 78"/>
              <p:cNvGrpSpPr/>
              <p:nvPr/>
            </p:nvGrpSpPr>
            <p:grpSpPr>
              <a:xfrm>
                <a:off x="-2" y="228613"/>
                <a:ext cx="893205" cy="202254"/>
                <a:chOff x="0" y="0"/>
                <a:chExt cx="893203" cy="202253"/>
              </a:xfrm>
            </p:grpSpPr>
            <p:sp>
              <p:nvSpPr>
                <p:cNvPr id="254" name="Rectangle"/>
                <p:cNvSpPr/>
                <p:nvPr/>
              </p:nvSpPr>
              <p:spPr>
                <a:xfrm>
                  <a:off x="0" y="-1"/>
                  <a:ext cx="893204" cy="202254"/>
                </a:xfrm>
                <a:prstGeom prst="rect">
                  <a:avLst/>
                </a:prstGeom>
                <a:solidFill>
                  <a:srgbClr val="D91B5C"/>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255" name="Cranberry R217,G27, B92"/>
                <p:cNvSpPr txBox="1"/>
                <p:nvPr/>
              </p:nvSpPr>
              <p:spPr>
                <a:xfrm>
                  <a:off x="177606" y="19821"/>
                  <a:ext cx="537990"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Cranberry</a:t>
                  </a:r>
                  <a:br/>
                  <a:r>
                    <a:rPr sz="600"/>
                    <a:t>R217,G27, B92</a:t>
                  </a:r>
                </a:p>
              </p:txBody>
            </p:sp>
          </p:grpSp>
          <p:grpSp>
            <p:nvGrpSpPr>
              <p:cNvPr id="259" name="Rectangle 79"/>
              <p:cNvGrpSpPr/>
              <p:nvPr/>
            </p:nvGrpSpPr>
            <p:grpSpPr>
              <a:xfrm>
                <a:off x="934054" y="228613"/>
                <a:ext cx="893205" cy="202254"/>
                <a:chOff x="0" y="0"/>
                <a:chExt cx="893203" cy="202253"/>
              </a:xfrm>
            </p:grpSpPr>
            <p:sp>
              <p:nvSpPr>
                <p:cNvPr id="257" name="Rectangle"/>
                <p:cNvSpPr/>
                <p:nvPr/>
              </p:nvSpPr>
              <p:spPr>
                <a:xfrm>
                  <a:off x="0" y="-1"/>
                  <a:ext cx="893204" cy="202254"/>
                </a:xfrm>
                <a:prstGeom prst="rect">
                  <a:avLst/>
                </a:prstGeom>
                <a:solidFill>
                  <a:srgbClr val="009999"/>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258" name="Turquoise R0,G153,B153"/>
                <p:cNvSpPr txBox="1"/>
                <p:nvPr/>
              </p:nvSpPr>
              <p:spPr>
                <a:xfrm>
                  <a:off x="188191" y="19821"/>
                  <a:ext cx="516819"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Turquoise</a:t>
                  </a:r>
                  <a:br/>
                  <a:r>
                    <a:rPr sz="600"/>
                    <a:t>R0,G153,B153</a:t>
                  </a:r>
                </a:p>
              </p:txBody>
            </p:sp>
          </p:grpSp>
        </p:grpSp>
        <p:sp>
          <p:nvSpPr>
            <p:cNvPr id="261" name="TextBox 70"/>
            <p:cNvSpPr txBox="1"/>
            <p:nvPr/>
          </p:nvSpPr>
          <p:spPr>
            <a:xfrm>
              <a:off x="-2" y="45719"/>
              <a:ext cx="1254771"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gn="r">
                <a:defRPr sz="800" b="1">
                  <a:latin typeface="Arial"/>
                  <a:ea typeface="Arial"/>
                  <a:cs typeface="Arial"/>
                  <a:sym typeface="Arial"/>
                </a:defRPr>
              </a:lvl1pPr>
            </a:lstStyle>
            <a:p>
              <a:r>
                <a:t>Rotary Leadership Colors</a:t>
              </a:r>
            </a:p>
          </p:txBody>
        </p:sp>
        <p:sp>
          <p:nvSpPr>
            <p:cNvPr id="262" name="TextBox 71"/>
            <p:cNvSpPr txBox="1"/>
            <p:nvPr/>
          </p:nvSpPr>
          <p:spPr>
            <a:xfrm>
              <a:off x="367028" y="282176"/>
              <a:ext cx="882204"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gn="r">
                <a:defRPr sz="800" b="1">
                  <a:solidFill>
                    <a:srgbClr val="595959"/>
                  </a:solidFill>
                  <a:latin typeface="Arial"/>
                  <a:ea typeface="Arial"/>
                  <a:cs typeface="Arial"/>
                  <a:sym typeface="Arial"/>
                </a:defRPr>
              </a:lvl1pPr>
            </a:lstStyle>
            <a:p>
              <a:r>
                <a:t>Secondary Colors</a:t>
              </a:r>
            </a:p>
          </p:txBody>
        </p:sp>
      </p:grpSp>
      <p:sp>
        <p:nvSpPr>
          <p:cNvPr id="264" name="Freeform: Shape 9"/>
          <p:cNvSpPr/>
          <p:nvPr/>
        </p:nvSpPr>
        <p:spPr>
          <a:xfrm>
            <a:off x="0" y="1540041"/>
            <a:ext cx="12192001" cy="531795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0" y="21600"/>
                </a:lnTo>
                <a:lnTo>
                  <a:pt x="0" y="19224"/>
                </a:lnTo>
                <a:close/>
              </a:path>
            </a:pathLst>
          </a:custGeom>
          <a:solidFill>
            <a:srgbClr val="48595D"/>
          </a:solidFill>
          <a:ln w="12700">
            <a:miter lim="400000"/>
          </a:ln>
        </p:spPr>
        <p:txBody>
          <a:bodyPr lIns="45718" tIns="45718" rIns="45718" bIns="45718" anchor="ctr"/>
          <a:lstStyle/>
          <a:p>
            <a:pPr algn="ctr">
              <a:defRPr>
                <a:solidFill>
                  <a:srgbClr val="FFFFFF"/>
                </a:solidFill>
                <a:latin typeface="Arial"/>
                <a:ea typeface="Arial"/>
                <a:cs typeface="Arial"/>
                <a:sym typeface="Arial"/>
              </a:defRPr>
            </a:pPr>
            <a:endParaRPr/>
          </a:p>
        </p:txBody>
      </p:sp>
      <p:sp>
        <p:nvSpPr>
          <p:cNvPr id="265" name="Body Level One…"/>
          <p:cNvSpPr txBox="1">
            <a:spLocks noGrp="1"/>
          </p:cNvSpPr>
          <p:nvPr>
            <p:ph type="body" idx="1"/>
          </p:nvPr>
        </p:nvSpPr>
        <p:spPr>
          <a:xfrm>
            <a:off x="380999" y="2142065"/>
            <a:ext cx="11506201" cy="4034899"/>
          </a:xfrm>
          <a:prstGeom prst="rect">
            <a:avLst/>
          </a:prstGeom>
        </p:spPr>
        <p:txBody>
          <a:bodyPr/>
          <a:lstStyle>
            <a:lvl1pPr marL="228600" indent="-228600" algn="l">
              <a:buSzPct val="100000"/>
              <a:buFont typeface="Arial"/>
              <a:buChar char="•"/>
              <a:defRPr sz="2400" b="0">
                <a:solidFill>
                  <a:srgbClr val="FFFFFF"/>
                </a:solidFill>
              </a:defRPr>
            </a:lvl1pPr>
            <a:lvl2pPr marL="502919" indent="-274319" algn="l">
              <a:buSzPct val="100000"/>
              <a:buFont typeface="Arial"/>
              <a:buChar char="•"/>
              <a:defRPr sz="2400" b="0">
                <a:solidFill>
                  <a:srgbClr val="FFFFFF"/>
                </a:solidFill>
              </a:defRPr>
            </a:lvl2pPr>
            <a:lvl3pPr marL="762000" indent="-304800" algn="l">
              <a:buSzPct val="100000"/>
              <a:buFont typeface="Arial"/>
              <a:buChar char="•"/>
              <a:defRPr sz="2400" b="0">
                <a:solidFill>
                  <a:srgbClr val="FFFFFF"/>
                </a:solidFill>
              </a:defRPr>
            </a:lvl3pPr>
            <a:lvl4pPr marL="1028700" indent="-342900" algn="l">
              <a:buSzPct val="100000"/>
              <a:buFont typeface="Arial"/>
              <a:buChar char="•"/>
              <a:defRPr sz="2400" b="0">
                <a:solidFill>
                  <a:srgbClr val="FFFFFF"/>
                </a:solidFill>
              </a:defRPr>
            </a:lvl4pPr>
            <a:lvl5pPr marL="1257300" indent="-342900" algn="l">
              <a:buSzPct val="100000"/>
              <a:buFont typeface="Arial"/>
              <a:buChar char="•"/>
              <a:defRPr sz="2400" b="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266" name="Title Text"/>
          <p:cNvSpPr txBox="1">
            <a:spLocks noGrp="1"/>
          </p:cNvSpPr>
          <p:nvPr>
            <p:ph type="title"/>
          </p:nvPr>
        </p:nvSpPr>
        <p:spPr>
          <a:xfrm>
            <a:off x="381000" y="1"/>
            <a:ext cx="11506200" cy="1540044"/>
          </a:xfrm>
          <a:prstGeom prst="rect">
            <a:avLst/>
          </a:prstGeom>
        </p:spPr>
        <p:txBody>
          <a:bodyPr/>
          <a:lstStyle>
            <a:lvl1pPr algn="l">
              <a:defRPr sz="4400">
                <a:solidFill>
                  <a:srgbClr val="48595D"/>
                </a:solidFill>
              </a:defRPr>
            </a:lvl1pPr>
          </a:lstStyle>
          <a:p>
            <a:r>
              <a:t>Title Text</a:t>
            </a:r>
          </a:p>
        </p:txBody>
      </p:sp>
      <p:sp>
        <p:nvSpPr>
          <p:cNvPr id="267" name="Slide Number"/>
          <p:cNvSpPr txBox="1">
            <a:spLocks noGrp="1"/>
          </p:cNvSpPr>
          <p:nvPr>
            <p:ph type="sldNum" sz="quarter" idx="2"/>
          </p:nvPr>
        </p:nvSpPr>
        <p:spPr>
          <a:xfrm>
            <a:off x="11799813" y="166006"/>
            <a:ext cx="273654" cy="264253"/>
          </a:xfrm>
          <a:prstGeom prst="rect">
            <a:avLst/>
          </a:prstGeom>
        </p:spPr>
        <p:txBody>
          <a:bodyPr/>
          <a:lstStyle>
            <a:lvl1pPr>
              <a:defRPr>
                <a:solidFill>
                  <a:srgbClr val="000000"/>
                </a:solidFill>
              </a:defRPr>
            </a:lvl1pPr>
          </a:lstStyle>
          <a:p>
            <a:fld id="{86CB4B4D-7CA3-9044-876B-883B54F8677D}" type="slidenum">
              <a:t>‹#›</a:t>
            </a:fld>
            <a:endParaRPr/>
          </a:p>
        </p:txBody>
      </p:sp>
    </p:spTree>
    <p:extLst>
      <p:ext uri="{BB962C8B-B14F-4D97-AF65-F5344CB8AC3E}">
        <p14:creationId xmlns:p14="http://schemas.microsoft.com/office/powerpoint/2010/main" val="2042868322"/>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10_Title and Content">
    <p:spTree>
      <p:nvGrpSpPr>
        <p:cNvPr id="1" name=""/>
        <p:cNvGrpSpPr/>
        <p:nvPr/>
      </p:nvGrpSpPr>
      <p:grpSpPr>
        <a:xfrm>
          <a:off x="0" y="0"/>
          <a:ext cx="0" cy="0"/>
          <a:chOff x="0" y="0"/>
          <a:chExt cx="0" cy="0"/>
        </a:xfrm>
      </p:grpSpPr>
      <p:grpSp>
        <p:nvGrpSpPr>
          <p:cNvPr id="301" name="Group 45"/>
          <p:cNvGrpSpPr/>
          <p:nvPr/>
        </p:nvGrpSpPr>
        <p:grpSpPr>
          <a:xfrm>
            <a:off x="6369635" y="6984915"/>
            <a:ext cx="4984168" cy="430867"/>
            <a:chOff x="-1" y="0"/>
            <a:chExt cx="4984167" cy="430866"/>
          </a:xfrm>
        </p:grpSpPr>
        <p:grpSp>
          <p:nvGrpSpPr>
            <p:cNvPr id="298" name="Group 69"/>
            <p:cNvGrpSpPr/>
            <p:nvPr/>
          </p:nvGrpSpPr>
          <p:grpSpPr>
            <a:xfrm>
              <a:off x="1288795" y="-1"/>
              <a:ext cx="3695372" cy="430867"/>
              <a:chOff x="-1" y="0"/>
              <a:chExt cx="3695371" cy="430866"/>
            </a:xfrm>
          </p:grpSpPr>
          <p:grpSp>
            <p:nvGrpSpPr>
              <p:cNvPr id="276" name="Rectangle 72"/>
              <p:cNvGrpSpPr/>
              <p:nvPr/>
            </p:nvGrpSpPr>
            <p:grpSpPr>
              <a:xfrm>
                <a:off x="-2" y="-1"/>
                <a:ext cx="893205" cy="202254"/>
                <a:chOff x="0" y="0"/>
                <a:chExt cx="893203" cy="202253"/>
              </a:xfrm>
            </p:grpSpPr>
            <p:sp>
              <p:nvSpPr>
                <p:cNvPr id="274" name="Rectangle"/>
                <p:cNvSpPr/>
                <p:nvPr/>
              </p:nvSpPr>
              <p:spPr>
                <a:xfrm>
                  <a:off x="0" y="-1"/>
                  <a:ext cx="893204" cy="202254"/>
                </a:xfrm>
                <a:prstGeom prst="rect">
                  <a:avLst/>
                </a:prstGeom>
                <a:solidFill>
                  <a:schemeClr val="accent1"/>
                </a:solidFill>
                <a:ln w="12700" cap="flat">
                  <a:noFill/>
                  <a:miter lim="400000"/>
                </a:ln>
                <a:effectLst/>
              </p:spPr>
              <p:txBody>
                <a:bodyPr wrap="square" lIns="45718" tIns="45718" rIns="45718" bIns="45718" numCol="1" anchor="t">
                  <a:noAutofit/>
                </a:bodyPr>
                <a:lstStyle/>
                <a:p>
                  <a:pPr algn="ctr">
                    <a:defRPr sz="700">
                      <a:solidFill>
                        <a:srgbClr val="FFFFFF"/>
                      </a:solidFill>
                      <a:latin typeface="Arial"/>
                      <a:ea typeface="Arial"/>
                      <a:cs typeface="Arial"/>
                      <a:sym typeface="Arial"/>
                    </a:defRPr>
                  </a:pPr>
                  <a:endParaRPr/>
                </a:p>
              </p:txBody>
            </p:sp>
            <p:sp>
              <p:nvSpPr>
                <p:cNvPr id="275" name="Royal Blue R23,G69,B143"/>
                <p:cNvSpPr txBox="1"/>
                <p:nvPr/>
              </p:nvSpPr>
              <p:spPr>
                <a:xfrm>
                  <a:off x="188191" y="-1"/>
                  <a:ext cx="516819" cy="16260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lgn="ctr">
                    <a:defRPr sz="700">
                      <a:solidFill>
                        <a:srgbClr val="FFFFFF"/>
                      </a:solidFill>
                      <a:latin typeface="Arial"/>
                      <a:ea typeface="Arial"/>
                      <a:cs typeface="Arial"/>
                      <a:sym typeface="Arial"/>
                    </a:defRPr>
                  </a:pPr>
                  <a:r>
                    <a:t>Royal Blue</a:t>
                  </a:r>
                  <a:br/>
                  <a:r>
                    <a:rPr sz="600"/>
                    <a:t>R23,G69,B143</a:t>
                  </a:r>
                </a:p>
              </p:txBody>
            </p:sp>
          </p:grpSp>
          <p:grpSp>
            <p:nvGrpSpPr>
              <p:cNvPr id="279" name="Rectangle 73"/>
              <p:cNvGrpSpPr/>
              <p:nvPr/>
            </p:nvGrpSpPr>
            <p:grpSpPr>
              <a:xfrm>
                <a:off x="934054" y="-1"/>
                <a:ext cx="893205" cy="202254"/>
                <a:chOff x="0" y="0"/>
                <a:chExt cx="893203" cy="202253"/>
              </a:xfrm>
            </p:grpSpPr>
            <p:sp>
              <p:nvSpPr>
                <p:cNvPr id="277" name="Rectangle"/>
                <p:cNvSpPr/>
                <p:nvPr/>
              </p:nvSpPr>
              <p:spPr>
                <a:xfrm>
                  <a:off x="0" y="-1"/>
                  <a:ext cx="893204" cy="202254"/>
                </a:xfrm>
                <a:prstGeom prst="rect">
                  <a:avLst/>
                </a:prstGeom>
                <a:solidFill>
                  <a:srgbClr val="005DAA"/>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278" name="Azure R0,G93,B170"/>
                <p:cNvSpPr txBox="1"/>
                <p:nvPr/>
              </p:nvSpPr>
              <p:spPr>
                <a:xfrm>
                  <a:off x="209381" y="19821"/>
                  <a:ext cx="474440"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Azure</a:t>
                  </a:r>
                  <a:br/>
                  <a:r>
                    <a:rPr sz="600"/>
                    <a:t>R0,G93,B170</a:t>
                  </a:r>
                </a:p>
              </p:txBody>
            </p:sp>
          </p:grpSp>
          <p:grpSp>
            <p:nvGrpSpPr>
              <p:cNvPr id="282" name="Rectangle 74"/>
              <p:cNvGrpSpPr/>
              <p:nvPr/>
            </p:nvGrpSpPr>
            <p:grpSpPr>
              <a:xfrm>
                <a:off x="1868110" y="-1"/>
                <a:ext cx="893205" cy="202254"/>
                <a:chOff x="0" y="0"/>
                <a:chExt cx="893203" cy="202253"/>
              </a:xfrm>
            </p:grpSpPr>
            <p:sp>
              <p:nvSpPr>
                <p:cNvPr id="280" name="Rectangle"/>
                <p:cNvSpPr/>
                <p:nvPr/>
              </p:nvSpPr>
              <p:spPr>
                <a:xfrm>
                  <a:off x="0" y="-1"/>
                  <a:ext cx="893204" cy="202254"/>
                </a:xfrm>
                <a:prstGeom prst="rect">
                  <a:avLst/>
                </a:prstGeom>
                <a:solidFill>
                  <a:srgbClr val="01B4E7"/>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281" name="Sky Blue  R1,G180,B231"/>
                <p:cNvSpPr txBox="1"/>
                <p:nvPr/>
              </p:nvSpPr>
              <p:spPr>
                <a:xfrm>
                  <a:off x="188191" y="19821"/>
                  <a:ext cx="516819"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latin typeface="Arial"/>
                      <a:ea typeface="Arial"/>
                      <a:cs typeface="Arial"/>
                      <a:sym typeface="Arial"/>
                    </a:defRPr>
                  </a:pPr>
                  <a:r>
                    <a:t>Sky Blue </a:t>
                  </a:r>
                  <a:br/>
                  <a:r>
                    <a:rPr sz="600"/>
                    <a:t>R1,G180,B231</a:t>
                  </a:r>
                </a:p>
              </p:txBody>
            </p:sp>
          </p:grpSp>
          <p:grpSp>
            <p:nvGrpSpPr>
              <p:cNvPr id="285" name="Rectangle 75"/>
              <p:cNvGrpSpPr/>
              <p:nvPr/>
            </p:nvGrpSpPr>
            <p:grpSpPr>
              <a:xfrm>
                <a:off x="1868110" y="228613"/>
                <a:ext cx="893205" cy="202254"/>
                <a:chOff x="0" y="0"/>
                <a:chExt cx="893203" cy="202253"/>
              </a:xfrm>
            </p:grpSpPr>
            <p:sp>
              <p:nvSpPr>
                <p:cNvPr id="283" name="Rectangle"/>
                <p:cNvSpPr/>
                <p:nvPr/>
              </p:nvSpPr>
              <p:spPr>
                <a:xfrm>
                  <a:off x="0" y="-1"/>
                  <a:ext cx="893204" cy="202254"/>
                </a:xfrm>
                <a:prstGeom prst="rect">
                  <a:avLst/>
                </a:prstGeom>
                <a:solidFill>
                  <a:schemeClr val="accent2"/>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284" name="Violet R135,G33,B117"/>
                <p:cNvSpPr txBox="1"/>
                <p:nvPr/>
              </p:nvSpPr>
              <p:spPr>
                <a:xfrm>
                  <a:off x="169830" y="19821"/>
                  <a:ext cx="553542"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Violet</a:t>
                  </a:r>
                  <a:br/>
                  <a:r>
                    <a:rPr sz="600"/>
                    <a:t>R135,G33,B117</a:t>
                  </a:r>
                </a:p>
              </p:txBody>
            </p:sp>
          </p:grpSp>
          <p:grpSp>
            <p:nvGrpSpPr>
              <p:cNvPr id="288" name="Rectangle 76"/>
              <p:cNvGrpSpPr/>
              <p:nvPr/>
            </p:nvGrpSpPr>
            <p:grpSpPr>
              <a:xfrm>
                <a:off x="2802166" y="228613"/>
                <a:ext cx="893204" cy="202254"/>
                <a:chOff x="0" y="0"/>
                <a:chExt cx="893203" cy="202253"/>
              </a:xfrm>
            </p:grpSpPr>
            <p:sp>
              <p:nvSpPr>
                <p:cNvPr id="286" name="Rectangle"/>
                <p:cNvSpPr/>
                <p:nvPr/>
              </p:nvSpPr>
              <p:spPr>
                <a:xfrm>
                  <a:off x="0" y="-1"/>
                  <a:ext cx="893204" cy="202254"/>
                </a:xfrm>
                <a:prstGeom prst="rect">
                  <a:avLst/>
                </a:prstGeom>
                <a:solidFill>
                  <a:schemeClr val="accent4"/>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287" name="Orange R255,G118,B0"/>
                <p:cNvSpPr txBox="1"/>
                <p:nvPr/>
              </p:nvSpPr>
              <p:spPr>
                <a:xfrm>
                  <a:off x="191019" y="19821"/>
                  <a:ext cx="511164"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Orange</a:t>
                  </a:r>
                  <a:br/>
                  <a:r>
                    <a:rPr sz="600"/>
                    <a:t>R255,G118,B0</a:t>
                  </a:r>
                </a:p>
              </p:txBody>
            </p:sp>
          </p:grpSp>
          <p:grpSp>
            <p:nvGrpSpPr>
              <p:cNvPr id="291" name="Rectangle 77"/>
              <p:cNvGrpSpPr/>
              <p:nvPr/>
            </p:nvGrpSpPr>
            <p:grpSpPr>
              <a:xfrm>
                <a:off x="2802166" y="-1"/>
                <a:ext cx="893204" cy="202254"/>
                <a:chOff x="0" y="0"/>
                <a:chExt cx="893203" cy="202253"/>
              </a:xfrm>
            </p:grpSpPr>
            <p:sp>
              <p:nvSpPr>
                <p:cNvPr id="289" name="Rectangle"/>
                <p:cNvSpPr/>
                <p:nvPr/>
              </p:nvSpPr>
              <p:spPr>
                <a:xfrm>
                  <a:off x="0" y="-1"/>
                  <a:ext cx="893204" cy="202254"/>
                </a:xfrm>
                <a:prstGeom prst="rect">
                  <a:avLst/>
                </a:prstGeom>
                <a:solidFill>
                  <a:schemeClr val="accent3"/>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290" name="Gold R247,G168,B27"/>
                <p:cNvSpPr txBox="1"/>
                <p:nvPr/>
              </p:nvSpPr>
              <p:spPr>
                <a:xfrm>
                  <a:off x="167002" y="19821"/>
                  <a:ext cx="559198"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latin typeface="Arial"/>
                      <a:ea typeface="Arial"/>
                      <a:cs typeface="Arial"/>
                      <a:sym typeface="Arial"/>
                    </a:defRPr>
                  </a:pPr>
                  <a:r>
                    <a:t>Gold</a:t>
                  </a:r>
                  <a:br/>
                  <a:r>
                    <a:rPr sz="600"/>
                    <a:t>R247,G168,B27</a:t>
                  </a:r>
                </a:p>
              </p:txBody>
            </p:sp>
          </p:grpSp>
          <p:grpSp>
            <p:nvGrpSpPr>
              <p:cNvPr id="294" name="Rectangle 78"/>
              <p:cNvGrpSpPr/>
              <p:nvPr/>
            </p:nvGrpSpPr>
            <p:grpSpPr>
              <a:xfrm>
                <a:off x="-2" y="228613"/>
                <a:ext cx="893205" cy="202254"/>
                <a:chOff x="0" y="0"/>
                <a:chExt cx="893203" cy="202253"/>
              </a:xfrm>
            </p:grpSpPr>
            <p:sp>
              <p:nvSpPr>
                <p:cNvPr id="292" name="Rectangle"/>
                <p:cNvSpPr/>
                <p:nvPr/>
              </p:nvSpPr>
              <p:spPr>
                <a:xfrm>
                  <a:off x="0" y="-1"/>
                  <a:ext cx="893204" cy="202254"/>
                </a:xfrm>
                <a:prstGeom prst="rect">
                  <a:avLst/>
                </a:prstGeom>
                <a:solidFill>
                  <a:srgbClr val="D91B5C"/>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293" name="Cranberry R217,G27, B92"/>
                <p:cNvSpPr txBox="1"/>
                <p:nvPr/>
              </p:nvSpPr>
              <p:spPr>
                <a:xfrm>
                  <a:off x="177606" y="19821"/>
                  <a:ext cx="537990"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Cranberry</a:t>
                  </a:r>
                  <a:br/>
                  <a:r>
                    <a:rPr sz="600"/>
                    <a:t>R217,G27, B92</a:t>
                  </a:r>
                </a:p>
              </p:txBody>
            </p:sp>
          </p:grpSp>
          <p:grpSp>
            <p:nvGrpSpPr>
              <p:cNvPr id="297" name="Rectangle 79"/>
              <p:cNvGrpSpPr/>
              <p:nvPr/>
            </p:nvGrpSpPr>
            <p:grpSpPr>
              <a:xfrm>
                <a:off x="934054" y="228613"/>
                <a:ext cx="893205" cy="202254"/>
                <a:chOff x="0" y="0"/>
                <a:chExt cx="893203" cy="202253"/>
              </a:xfrm>
            </p:grpSpPr>
            <p:sp>
              <p:nvSpPr>
                <p:cNvPr id="295" name="Rectangle"/>
                <p:cNvSpPr/>
                <p:nvPr/>
              </p:nvSpPr>
              <p:spPr>
                <a:xfrm>
                  <a:off x="0" y="-1"/>
                  <a:ext cx="893204" cy="202254"/>
                </a:xfrm>
                <a:prstGeom prst="rect">
                  <a:avLst/>
                </a:prstGeom>
                <a:solidFill>
                  <a:srgbClr val="009999"/>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296" name="Turquoise R0,G153,B153"/>
                <p:cNvSpPr txBox="1"/>
                <p:nvPr/>
              </p:nvSpPr>
              <p:spPr>
                <a:xfrm>
                  <a:off x="188191" y="19821"/>
                  <a:ext cx="516819"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Turquoise</a:t>
                  </a:r>
                  <a:br/>
                  <a:r>
                    <a:rPr sz="600"/>
                    <a:t>R0,G153,B153</a:t>
                  </a:r>
                </a:p>
              </p:txBody>
            </p:sp>
          </p:grpSp>
        </p:grpSp>
        <p:sp>
          <p:nvSpPr>
            <p:cNvPr id="299" name="TextBox 70"/>
            <p:cNvSpPr txBox="1"/>
            <p:nvPr/>
          </p:nvSpPr>
          <p:spPr>
            <a:xfrm>
              <a:off x="-2" y="45719"/>
              <a:ext cx="1254771"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gn="r">
                <a:defRPr sz="800" b="1">
                  <a:latin typeface="Arial"/>
                  <a:ea typeface="Arial"/>
                  <a:cs typeface="Arial"/>
                  <a:sym typeface="Arial"/>
                </a:defRPr>
              </a:lvl1pPr>
            </a:lstStyle>
            <a:p>
              <a:r>
                <a:t>Rotary Leadership Colors</a:t>
              </a:r>
            </a:p>
          </p:txBody>
        </p:sp>
        <p:sp>
          <p:nvSpPr>
            <p:cNvPr id="300" name="TextBox 71"/>
            <p:cNvSpPr txBox="1"/>
            <p:nvPr/>
          </p:nvSpPr>
          <p:spPr>
            <a:xfrm>
              <a:off x="367028" y="282176"/>
              <a:ext cx="882204"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gn="r">
                <a:defRPr sz="800" b="1">
                  <a:solidFill>
                    <a:srgbClr val="595959"/>
                  </a:solidFill>
                  <a:latin typeface="Arial"/>
                  <a:ea typeface="Arial"/>
                  <a:cs typeface="Arial"/>
                  <a:sym typeface="Arial"/>
                </a:defRPr>
              </a:lvl1pPr>
            </a:lstStyle>
            <a:p>
              <a:r>
                <a:t>Secondary Colors</a:t>
              </a:r>
            </a:p>
          </p:txBody>
        </p:sp>
      </p:grpSp>
      <p:sp>
        <p:nvSpPr>
          <p:cNvPr id="302" name="Rectangle 6"/>
          <p:cNvSpPr/>
          <p:nvPr/>
        </p:nvSpPr>
        <p:spPr>
          <a:xfrm>
            <a:off x="0" y="0"/>
            <a:ext cx="12192000" cy="6858000"/>
          </a:xfrm>
          <a:prstGeom prst="rect">
            <a:avLst/>
          </a:prstGeom>
          <a:solidFill>
            <a:srgbClr val="48595D"/>
          </a:solidFill>
          <a:ln w="12700">
            <a:miter lim="400000"/>
          </a:ln>
        </p:spPr>
        <p:txBody>
          <a:bodyPr lIns="45718" tIns="45718" rIns="45718" bIns="45718" anchor="ctr"/>
          <a:lstStyle/>
          <a:p>
            <a:pPr algn="ctr">
              <a:defRPr>
                <a:solidFill>
                  <a:srgbClr val="FFFFFF"/>
                </a:solidFill>
                <a:latin typeface="Arial"/>
                <a:ea typeface="Arial"/>
                <a:cs typeface="Arial"/>
                <a:sym typeface="Arial"/>
              </a:defRPr>
            </a:pPr>
            <a:endParaRPr/>
          </a:p>
        </p:txBody>
      </p:sp>
      <p:sp>
        <p:nvSpPr>
          <p:cNvPr id="303" name="Body Level One…"/>
          <p:cNvSpPr txBox="1">
            <a:spLocks noGrp="1"/>
          </p:cNvSpPr>
          <p:nvPr>
            <p:ph type="body" idx="1"/>
          </p:nvPr>
        </p:nvSpPr>
        <p:spPr>
          <a:xfrm>
            <a:off x="380999" y="2142065"/>
            <a:ext cx="11506201" cy="4034899"/>
          </a:xfrm>
          <a:prstGeom prst="rect">
            <a:avLst/>
          </a:prstGeom>
        </p:spPr>
        <p:txBody>
          <a:bodyPr/>
          <a:lstStyle>
            <a:lvl1pPr marL="228600" indent="-228600" algn="l">
              <a:buSzPct val="100000"/>
              <a:buFont typeface="Arial"/>
              <a:buChar char="•"/>
              <a:defRPr sz="2400" b="0">
                <a:solidFill>
                  <a:srgbClr val="FFFFFF"/>
                </a:solidFill>
              </a:defRPr>
            </a:lvl1pPr>
            <a:lvl2pPr marL="502919" indent="-274319" algn="l">
              <a:buSzPct val="100000"/>
              <a:buFont typeface="Arial"/>
              <a:buChar char="•"/>
              <a:defRPr sz="2400" b="0">
                <a:solidFill>
                  <a:srgbClr val="FFFFFF"/>
                </a:solidFill>
              </a:defRPr>
            </a:lvl2pPr>
            <a:lvl3pPr marL="762000" indent="-304800" algn="l">
              <a:buSzPct val="100000"/>
              <a:buFont typeface="Arial"/>
              <a:buChar char="•"/>
              <a:defRPr sz="2400" b="0">
                <a:solidFill>
                  <a:srgbClr val="FFFFFF"/>
                </a:solidFill>
              </a:defRPr>
            </a:lvl3pPr>
            <a:lvl4pPr marL="1028700" indent="-342900" algn="l">
              <a:buSzPct val="100000"/>
              <a:buFont typeface="Arial"/>
              <a:buChar char="•"/>
              <a:defRPr sz="2400" b="0">
                <a:solidFill>
                  <a:srgbClr val="FFFFFF"/>
                </a:solidFill>
              </a:defRPr>
            </a:lvl4pPr>
            <a:lvl5pPr marL="1257300" indent="-342900" algn="l">
              <a:buSzPct val="100000"/>
              <a:buFont typeface="Arial"/>
              <a:buChar char="•"/>
              <a:defRPr sz="2400" b="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304" name="PHOTO HEADER WITH TEXT Subhead"/>
          <p:cNvSpPr txBox="1">
            <a:spLocks noGrp="1"/>
          </p:cNvSpPr>
          <p:nvPr>
            <p:ph type="title" hasCustomPrompt="1"/>
          </p:nvPr>
        </p:nvSpPr>
        <p:spPr>
          <a:xfrm>
            <a:off x="0" y="1"/>
            <a:ext cx="12192000" cy="939801"/>
          </a:xfrm>
          <a:prstGeom prst="rect">
            <a:avLst/>
          </a:prstGeom>
        </p:spPr>
        <p:txBody>
          <a:bodyPr lIns="91438" tIns="91438" rIns="91438" bIns="91438" anchor="t"/>
          <a:lstStyle>
            <a:lvl1pPr indent="398463" algn="l">
              <a:defRPr sz="4400">
                <a:solidFill>
                  <a:srgbClr val="01B4E7"/>
                </a:solidFill>
              </a:defRPr>
            </a:lvl1pPr>
          </a:lstStyle>
          <a:p>
            <a:r>
              <a:t>PHOTO HEADER WITH TEXT Subhead</a:t>
            </a:r>
          </a:p>
        </p:txBody>
      </p:sp>
      <p:sp>
        <p:nvSpPr>
          <p:cNvPr id="305" name="Slide Number"/>
          <p:cNvSpPr txBox="1">
            <a:spLocks noGrp="1"/>
          </p:cNvSpPr>
          <p:nvPr>
            <p:ph type="sldNum" sz="quarter" idx="2"/>
          </p:nvPr>
        </p:nvSpPr>
        <p:spPr>
          <a:xfrm>
            <a:off x="11799813" y="166006"/>
            <a:ext cx="273654" cy="264253"/>
          </a:xfrm>
          <a:prstGeom prst="rect">
            <a:avLst/>
          </a:prstGeom>
        </p:spPr>
        <p:txBody>
          <a:bodyPr/>
          <a:lstStyle>
            <a:lvl1pPr>
              <a:defRPr>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1793509456"/>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2_Title and Content">
    <p:spTree>
      <p:nvGrpSpPr>
        <p:cNvPr id="1" name=""/>
        <p:cNvGrpSpPr/>
        <p:nvPr/>
      </p:nvGrpSpPr>
      <p:grpSpPr>
        <a:xfrm>
          <a:off x="0" y="0"/>
          <a:ext cx="0" cy="0"/>
          <a:chOff x="0" y="0"/>
          <a:chExt cx="0" cy="0"/>
        </a:xfrm>
      </p:grpSpPr>
      <p:grpSp>
        <p:nvGrpSpPr>
          <p:cNvPr id="339" name="Group 45"/>
          <p:cNvGrpSpPr/>
          <p:nvPr/>
        </p:nvGrpSpPr>
        <p:grpSpPr>
          <a:xfrm>
            <a:off x="6369635" y="6984915"/>
            <a:ext cx="4984168" cy="430867"/>
            <a:chOff x="-1" y="0"/>
            <a:chExt cx="4984167" cy="430866"/>
          </a:xfrm>
        </p:grpSpPr>
        <p:grpSp>
          <p:nvGrpSpPr>
            <p:cNvPr id="336" name="Group 69"/>
            <p:cNvGrpSpPr/>
            <p:nvPr/>
          </p:nvGrpSpPr>
          <p:grpSpPr>
            <a:xfrm>
              <a:off x="1288795" y="-1"/>
              <a:ext cx="3695372" cy="430867"/>
              <a:chOff x="-1" y="0"/>
              <a:chExt cx="3695371" cy="430866"/>
            </a:xfrm>
          </p:grpSpPr>
          <p:grpSp>
            <p:nvGrpSpPr>
              <p:cNvPr id="314" name="Rectangle 72"/>
              <p:cNvGrpSpPr/>
              <p:nvPr/>
            </p:nvGrpSpPr>
            <p:grpSpPr>
              <a:xfrm>
                <a:off x="-2" y="-1"/>
                <a:ext cx="893205" cy="202254"/>
                <a:chOff x="0" y="0"/>
                <a:chExt cx="893203" cy="202253"/>
              </a:xfrm>
            </p:grpSpPr>
            <p:sp>
              <p:nvSpPr>
                <p:cNvPr id="312" name="Rectangle"/>
                <p:cNvSpPr/>
                <p:nvPr/>
              </p:nvSpPr>
              <p:spPr>
                <a:xfrm>
                  <a:off x="0" y="-1"/>
                  <a:ext cx="893204" cy="202254"/>
                </a:xfrm>
                <a:prstGeom prst="rect">
                  <a:avLst/>
                </a:prstGeom>
                <a:solidFill>
                  <a:schemeClr val="accent1"/>
                </a:solidFill>
                <a:ln w="12700" cap="flat">
                  <a:noFill/>
                  <a:miter lim="400000"/>
                </a:ln>
                <a:effectLst/>
              </p:spPr>
              <p:txBody>
                <a:bodyPr wrap="square" lIns="45718" tIns="45718" rIns="45718" bIns="45718" numCol="1" anchor="t">
                  <a:noAutofit/>
                </a:bodyPr>
                <a:lstStyle/>
                <a:p>
                  <a:pPr algn="ctr">
                    <a:defRPr sz="700">
                      <a:solidFill>
                        <a:srgbClr val="FFFFFF"/>
                      </a:solidFill>
                      <a:latin typeface="Arial"/>
                      <a:ea typeface="Arial"/>
                      <a:cs typeface="Arial"/>
                      <a:sym typeface="Arial"/>
                    </a:defRPr>
                  </a:pPr>
                  <a:endParaRPr/>
                </a:p>
              </p:txBody>
            </p:sp>
            <p:sp>
              <p:nvSpPr>
                <p:cNvPr id="313" name="Royal Blue R23,G69,B143"/>
                <p:cNvSpPr txBox="1"/>
                <p:nvPr/>
              </p:nvSpPr>
              <p:spPr>
                <a:xfrm>
                  <a:off x="188191" y="-1"/>
                  <a:ext cx="516819" cy="16260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lgn="ctr">
                    <a:defRPr sz="700">
                      <a:solidFill>
                        <a:srgbClr val="FFFFFF"/>
                      </a:solidFill>
                      <a:latin typeface="Arial"/>
                      <a:ea typeface="Arial"/>
                      <a:cs typeface="Arial"/>
                      <a:sym typeface="Arial"/>
                    </a:defRPr>
                  </a:pPr>
                  <a:r>
                    <a:t>Royal Blue</a:t>
                  </a:r>
                  <a:br/>
                  <a:r>
                    <a:rPr sz="600"/>
                    <a:t>R23,G69,B143</a:t>
                  </a:r>
                </a:p>
              </p:txBody>
            </p:sp>
          </p:grpSp>
          <p:grpSp>
            <p:nvGrpSpPr>
              <p:cNvPr id="317" name="Rectangle 73"/>
              <p:cNvGrpSpPr/>
              <p:nvPr/>
            </p:nvGrpSpPr>
            <p:grpSpPr>
              <a:xfrm>
                <a:off x="934054" y="-1"/>
                <a:ext cx="893205" cy="202254"/>
                <a:chOff x="0" y="0"/>
                <a:chExt cx="893203" cy="202253"/>
              </a:xfrm>
            </p:grpSpPr>
            <p:sp>
              <p:nvSpPr>
                <p:cNvPr id="315" name="Rectangle"/>
                <p:cNvSpPr/>
                <p:nvPr/>
              </p:nvSpPr>
              <p:spPr>
                <a:xfrm>
                  <a:off x="0" y="-1"/>
                  <a:ext cx="893204" cy="202254"/>
                </a:xfrm>
                <a:prstGeom prst="rect">
                  <a:avLst/>
                </a:prstGeom>
                <a:solidFill>
                  <a:srgbClr val="005DAA"/>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316" name="Azure R0,G93,B170"/>
                <p:cNvSpPr txBox="1"/>
                <p:nvPr/>
              </p:nvSpPr>
              <p:spPr>
                <a:xfrm>
                  <a:off x="209381" y="19821"/>
                  <a:ext cx="474440"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Azure</a:t>
                  </a:r>
                  <a:br/>
                  <a:r>
                    <a:rPr sz="600"/>
                    <a:t>R0,G93,B170</a:t>
                  </a:r>
                </a:p>
              </p:txBody>
            </p:sp>
          </p:grpSp>
          <p:grpSp>
            <p:nvGrpSpPr>
              <p:cNvPr id="320" name="Rectangle 74"/>
              <p:cNvGrpSpPr/>
              <p:nvPr/>
            </p:nvGrpSpPr>
            <p:grpSpPr>
              <a:xfrm>
                <a:off x="1868110" y="-1"/>
                <a:ext cx="893205" cy="202254"/>
                <a:chOff x="0" y="0"/>
                <a:chExt cx="893203" cy="202253"/>
              </a:xfrm>
            </p:grpSpPr>
            <p:sp>
              <p:nvSpPr>
                <p:cNvPr id="318" name="Rectangle"/>
                <p:cNvSpPr/>
                <p:nvPr/>
              </p:nvSpPr>
              <p:spPr>
                <a:xfrm>
                  <a:off x="0" y="-1"/>
                  <a:ext cx="893204" cy="202254"/>
                </a:xfrm>
                <a:prstGeom prst="rect">
                  <a:avLst/>
                </a:prstGeom>
                <a:solidFill>
                  <a:srgbClr val="01B4E7"/>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319" name="Sky Blue  R1,G180,B231"/>
                <p:cNvSpPr txBox="1"/>
                <p:nvPr/>
              </p:nvSpPr>
              <p:spPr>
                <a:xfrm>
                  <a:off x="188191" y="19821"/>
                  <a:ext cx="516819"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latin typeface="Arial"/>
                      <a:ea typeface="Arial"/>
                      <a:cs typeface="Arial"/>
                      <a:sym typeface="Arial"/>
                    </a:defRPr>
                  </a:pPr>
                  <a:r>
                    <a:t>Sky Blue </a:t>
                  </a:r>
                  <a:br/>
                  <a:r>
                    <a:rPr sz="600"/>
                    <a:t>R1,G180,B231</a:t>
                  </a:r>
                </a:p>
              </p:txBody>
            </p:sp>
          </p:grpSp>
          <p:grpSp>
            <p:nvGrpSpPr>
              <p:cNvPr id="323" name="Rectangle 75"/>
              <p:cNvGrpSpPr/>
              <p:nvPr/>
            </p:nvGrpSpPr>
            <p:grpSpPr>
              <a:xfrm>
                <a:off x="1868110" y="228613"/>
                <a:ext cx="893205" cy="202254"/>
                <a:chOff x="0" y="0"/>
                <a:chExt cx="893203" cy="202253"/>
              </a:xfrm>
            </p:grpSpPr>
            <p:sp>
              <p:nvSpPr>
                <p:cNvPr id="321" name="Rectangle"/>
                <p:cNvSpPr/>
                <p:nvPr/>
              </p:nvSpPr>
              <p:spPr>
                <a:xfrm>
                  <a:off x="0" y="-1"/>
                  <a:ext cx="893204" cy="202254"/>
                </a:xfrm>
                <a:prstGeom prst="rect">
                  <a:avLst/>
                </a:prstGeom>
                <a:solidFill>
                  <a:schemeClr val="accent2"/>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322" name="Violet R135,G33,B117"/>
                <p:cNvSpPr txBox="1"/>
                <p:nvPr/>
              </p:nvSpPr>
              <p:spPr>
                <a:xfrm>
                  <a:off x="169830" y="19821"/>
                  <a:ext cx="553542"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Violet</a:t>
                  </a:r>
                  <a:br/>
                  <a:r>
                    <a:rPr sz="600"/>
                    <a:t>R135,G33,B117</a:t>
                  </a:r>
                </a:p>
              </p:txBody>
            </p:sp>
          </p:grpSp>
          <p:grpSp>
            <p:nvGrpSpPr>
              <p:cNvPr id="326" name="Rectangle 76"/>
              <p:cNvGrpSpPr/>
              <p:nvPr/>
            </p:nvGrpSpPr>
            <p:grpSpPr>
              <a:xfrm>
                <a:off x="2802166" y="228613"/>
                <a:ext cx="893204" cy="202254"/>
                <a:chOff x="0" y="0"/>
                <a:chExt cx="893203" cy="202253"/>
              </a:xfrm>
            </p:grpSpPr>
            <p:sp>
              <p:nvSpPr>
                <p:cNvPr id="324" name="Rectangle"/>
                <p:cNvSpPr/>
                <p:nvPr/>
              </p:nvSpPr>
              <p:spPr>
                <a:xfrm>
                  <a:off x="0" y="-1"/>
                  <a:ext cx="893204" cy="202254"/>
                </a:xfrm>
                <a:prstGeom prst="rect">
                  <a:avLst/>
                </a:prstGeom>
                <a:solidFill>
                  <a:schemeClr val="accent4"/>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325" name="Orange R255,G118,B0"/>
                <p:cNvSpPr txBox="1"/>
                <p:nvPr/>
              </p:nvSpPr>
              <p:spPr>
                <a:xfrm>
                  <a:off x="191019" y="19821"/>
                  <a:ext cx="511164"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Orange</a:t>
                  </a:r>
                  <a:br/>
                  <a:r>
                    <a:rPr sz="600"/>
                    <a:t>R255,G118,B0</a:t>
                  </a:r>
                </a:p>
              </p:txBody>
            </p:sp>
          </p:grpSp>
          <p:grpSp>
            <p:nvGrpSpPr>
              <p:cNvPr id="329" name="Rectangle 77"/>
              <p:cNvGrpSpPr/>
              <p:nvPr/>
            </p:nvGrpSpPr>
            <p:grpSpPr>
              <a:xfrm>
                <a:off x="2802166" y="-1"/>
                <a:ext cx="893204" cy="202254"/>
                <a:chOff x="0" y="0"/>
                <a:chExt cx="893203" cy="202253"/>
              </a:xfrm>
            </p:grpSpPr>
            <p:sp>
              <p:nvSpPr>
                <p:cNvPr id="327" name="Rectangle"/>
                <p:cNvSpPr/>
                <p:nvPr/>
              </p:nvSpPr>
              <p:spPr>
                <a:xfrm>
                  <a:off x="0" y="-1"/>
                  <a:ext cx="893204" cy="202254"/>
                </a:xfrm>
                <a:prstGeom prst="rect">
                  <a:avLst/>
                </a:prstGeom>
                <a:solidFill>
                  <a:schemeClr val="accent3"/>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328" name="Gold R247,G168,B27"/>
                <p:cNvSpPr txBox="1"/>
                <p:nvPr/>
              </p:nvSpPr>
              <p:spPr>
                <a:xfrm>
                  <a:off x="167002" y="19821"/>
                  <a:ext cx="559198"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latin typeface="Arial"/>
                      <a:ea typeface="Arial"/>
                      <a:cs typeface="Arial"/>
                      <a:sym typeface="Arial"/>
                    </a:defRPr>
                  </a:pPr>
                  <a:r>
                    <a:t>Gold</a:t>
                  </a:r>
                  <a:br/>
                  <a:r>
                    <a:rPr sz="600"/>
                    <a:t>R247,G168,B27</a:t>
                  </a:r>
                </a:p>
              </p:txBody>
            </p:sp>
          </p:grpSp>
          <p:grpSp>
            <p:nvGrpSpPr>
              <p:cNvPr id="332" name="Rectangle 78"/>
              <p:cNvGrpSpPr/>
              <p:nvPr/>
            </p:nvGrpSpPr>
            <p:grpSpPr>
              <a:xfrm>
                <a:off x="-2" y="228613"/>
                <a:ext cx="893205" cy="202254"/>
                <a:chOff x="0" y="0"/>
                <a:chExt cx="893203" cy="202253"/>
              </a:xfrm>
            </p:grpSpPr>
            <p:sp>
              <p:nvSpPr>
                <p:cNvPr id="330" name="Rectangle"/>
                <p:cNvSpPr/>
                <p:nvPr/>
              </p:nvSpPr>
              <p:spPr>
                <a:xfrm>
                  <a:off x="0" y="-1"/>
                  <a:ext cx="893204" cy="202254"/>
                </a:xfrm>
                <a:prstGeom prst="rect">
                  <a:avLst/>
                </a:prstGeom>
                <a:solidFill>
                  <a:srgbClr val="D91B5C"/>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331" name="Cranberry R217,G27, B92"/>
                <p:cNvSpPr txBox="1"/>
                <p:nvPr/>
              </p:nvSpPr>
              <p:spPr>
                <a:xfrm>
                  <a:off x="177606" y="19821"/>
                  <a:ext cx="537990"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Cranberry</a:t>
                  </a:r>
                  <a:br/>
                  <a:r>
                    <a:rPr sz="600"/>
                    <a:t>R217,G27, B92</a:t>
                  </a:r>
                </a:p>
              </p:txBody>
            </p:sp>
          </p:grpSp>
          <p:grpSp>
            <p:nvGrpSpPr>
              <p:cNvPr id="335" name="Rectangle 79"/>
              <p:cNvGrpSpPr/>
              <p:nvPr/>
            </p:nvGrpSpPr>
            <p:grpSpPr>
              <a:xfrm>
                <a:off x="934054" y="228613"/>
                <a:ext cx="893205" cy="202254"/>
                <a:chOff x="0" y="0"/>
                <a:chExt cx="893203" cy="202253"/>
              </a:xfrm>
            </p:grpSpPr>
            <p:sp>
              <p:nvSpPr>
                <p:cNvPr id="333" name="Rectangle"/>
                <p:cNvSpPr/>
                <p:nvPr/>
              </p:nvSpPr>
              <p:spPr>
                <a:xfrm>
                  <a:off x="0" y="-1"/>
                  <a:ext cx="893204" cy="202254"/>
                </a:xfrm>
                <a:prstGeom prst="rect">
                  <a:avLst/>
                </a:prstGeom>
                <a:solidFill>
                  <a:srgbClr val="009999"/>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334" name="Turquoise R0,G153,B153"/>
                <p:cNvSpPr txBox="1"/>
                <p:nvPr/>
              </p:nvSpPr>
              <p:spPr>
                <a:xfrm>
                  <a:off x="188191" y="19821"/>
                  <a:ext cx="516819"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Turquoise</a:t>
                  </a:r>
                  <a:br/>
                  <a:r>
                    <a:rPr sz="600"/>
                    <a:t>R0,G153,B153</a:t>
                  </a:r>
                </a:p>
              </p:txBody>
            </p:sp>
          </p:grpSp>
        </p:grpSp>
        <p:sp>
          <p:nvSpPr>
            <p:cNvPr id="337" name="TextBox 70"/>
            <p:cNvSpPr txBox="1"/>
            <p:nvPr/>
          </p:nvSpPr>
          <p:spPr>
            <a:xfrm>
              <a:off x="-2" y="45719"/>
              <a:ext cx="1254771"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gn="r">
                <a:defRPr sz="800" b="1">
                  <a:latin typeface="Arial"/>
                  <a:ea typeface="Arial"/>
                  <a:cs typeface="Arial"/>
                  <a:sym typeface="Arial"/>
                </a:defRPr>
              </a:lvl1pPr>
            </a:lstStyle>
            <a:p>
              <a:r>
                <a:t>Rotary Leadership Colors</a:t>
              </a:r>
            </a:p>
          </p:txBody>
        </p:sp>
        <p:sp>
          <p:nvSpPr>
            <p:cNvPr id="338" name="TextBox 71"/>
            <p:cNvSpPr txBox="1"/>
            <p:nvPr/>
          </p:nvSpPr>
          <p:spPr>
            <a:xfrm>
              <a:off x="367028" y="282176"/>
              <a:ext cx="882204"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gn="r">
                <a:defRPr sz="800" b="1">
                  <a:solidFill>
                    <a:srgbClr val="595959"/>
                  </a:solidFill>
                  <a:latin typeface="Arial"/>
                  <a:ea typeface="Arial"/>
                  <a:cs typeface="Arial"/>
                  <a:sym typeface="Arial"/>
                </a:defRPr>
              </a:lvl1pPr>
            </a:lstStyle>
            <a:p>
              <a:r>
                <a:t>Secondary Colors</a:t>
              </a:r>
            </a:p>
          </p:txBody>
        </p:sp>
      </p:grpSp>
      <p:sp>
        <p:nvSpPr>
          <p:cNvPr id="340" name="Picture Placeholder 4"/>
          <p:cNvSpPr>
            <a:spLocks noGrp="1"/>
          </p:cNvSpPr>
          <p:nvPr>
            <p:ph type="pic" sz="half" idx="21"/>
          </p:nvPr>
        </p:nvSpPr>
        <p:spPr>
          <a:xfrm>
            <a:off x="1" y="1"/>
            <a:ext cx="12192001" cy="2403334"/>
          </a:xfrm>
          <a:prstGeom prst="rect">
            <a:avLst/>
          </a:prstGeom>
        </p:spPr>
        <p:txBody>
          <a:bodyPr lIns="91439" tIns="45719" rIns="91439" bIns="45719">
            <a:noAutofit/>
          </a:bodyPr>
          <a:lstStyle/>
          <a:p>
            <a:endParaRPr/>
          </a:p>
        </p:txBody>
      </p:sp>
      <p:sp>
        <p:nvSpPr>
          <p:cNvPr id="341" name="Rectangle 6"/>
          <p:cNvSpPr/>
          <p:nvPr/>
        </p:nvSpPr>
        <p:spPr>
          <a:xfrm>
            <a:off x="0" y="2403335"/>
            <a:ext cx="12192000" cy="4454666"/>
          </a:xfrm>
          <a:prstGeom prst="rect">
            <a:avLst/>
          </a:prstGeom>
          <a:solidFill>
            <a:srgbClr val="48595D"/>
          </a:solidFill>
          <a:ln w="12700">
            <a:miter lim="400000"/>
          </a:ln>
        </p:spPr>
        <p:txBody>
          <a:bodyPr lIns="45718" tIns="45718" rIns="45718" bIns="45718" anchor="ctr"/>
          <a:lstStyle/>
          <a:p>
            <a:pPr algn="ctr">
              <a:defRPr>
                <a:solidFill>
                  <a:srgbClr val="FFFFFF"/>
                </a:solidFill>
                <a:latin typeface="Arial"/>
                <a:ea typeface="Arial"/>
                <a:cs typeface="Arial"/>
                <a:sym typeface="Arial"/>
              </a:defRPr>
            </a:pPr>
            <a:endParaRPr/>
          </a:p>
        </p:txBody>
      </p:sp>
      <p:sp>
        <p:nvSpPr>
          <p:cNvPr id="342" name="Body Level One…"/>
          <p:cNvSpPr txBox="1">
            <a:spLocks noGrp="1"/>
          </p:cNvSpPr>
          <p:nvPr>
            <p:ph type="body" idx="1"/>
          </p:nvPr>
        </p:nvSpPr>
        <p:spPr>
          <a:xfrm>
            <a:off x="380999" y="2667653"/>
            <a:ext cx="11506201" cy="3773630"/>
          </a:xfrm>
          <a:prstGeom prst="rect">
            <a:avLst/>
          </a:prstGeom>
        </p:spPr>
        <p:txBody>
          <a:bodyPr/>
          <a:lstStyle>
            <a:lvl1pPr marL="228600" indent="-228600" algn="l">
              <a:buSzPct val="100000"/>
              <a:buFont typeface="Arial"/>
              <a:buChar char="•"/>
              <a:defRPr sz="2400" b="0">
                <a:solidFill>
                  <a:srgbClr val="FFFFFF"/>
                </a:solidFill>
              </a:defRPr>
            </a:lvl1pPr>
            <a:lvl2pPr marL="502919" indent="-274319" algn="l">
              <a:buSzPct val="100000"/>
              <a:buFont typeface="Arial"/>
              <a:buChar char="•"/>
              <a:defRPr sz="2400" b="0">
                <a:solidFill>
                  <a:srgbClr val="FFFFFF"/>
                </a:solidFill>
              </a:defRPr>
            </a:lvl2pPr>
            <a:lvl3pPr marL="762000" indent="-304800" algn="l">
              <a:buSzPct val="100000"/>
              <a:buFont typeface="Arial"/>
              <a:buChar char="•"/>
              <a:defRPr sz="2400" b="0">
                <a:solidFill>
                  <a:srgbClr val="FFFFFF"/>
                </a:solidFill>
              </a:defRPr>
            </a:lvl3pPr>
            <a:lvl4pPr marL="1028700" indent="-342900" algn="l">
              <a:buSzPct val="100000"/>
              <a:buFont typeface="Arial"/>
              <a:buChar char="•"/>
              <a:defRPr sz="2400" b="0">
                <a:solidFill>
                  <a:srgbClr val="FFFFFF"/>
                </a:solidFill>
              </a:defRPr>
            </a:lvl4pPr>
            <a:lvl5pPr marL="1257300" indent="-342900" algn="l">
              <a:buSzPct val="100000"/>
              <a:buFont typeface="Arial"/>
              <a:buChar char="•"/>
              <a:defRPr sz="2400" b="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343" name="Text Placeholder 11"/>
          <p:cNvSpPr>
            <a:spLocks noGrp="1"/>
          </p:cNvSpPr>
          <p:nvPr>
            <p:ph type="body" sz="half" idx="22"/>
          </p:nvPr>
        </p:nvSpPr>
        <p:spPr>
          <a:xfrm>
            <a:off x="0" y="0"/>
            <a:ext cx="12192000" cy="2419070"/>
          </a:xfrm>
          <a:prstGeom prst="rect">
            <a:avLst/>
          </a:prstGeom>
          <a:solidFill>
            <a:srgbClr val="48595D">
              <a:alpha val="70000"/>
            </a:srgbClr>
          </a:solidFill>
        </p:spPr>
        <p:txBody>
          <a:bodyPr/>
          <a:lstStyle/>
          <a:p>
            <a:pPr marL="228600" indent="-228600" algn="l">
              <a:buSzPct val="100000"/>
              <a:buFont typeface="Arial"/>
              <a:buChar char="•"/>
              <a:defRPr sz="2800" b="0">
                <a:solidFill>
                  <a:srgbClr val="000000"/>
                </a:solidFill>
              </a:defRPr>
            </a:pPr>
            <a:endParaRPr/>
          </a:p>
        </p:txBody>
      </p:sp>
      <p:sp>
        <p:nvSpPr>
          <p:cNvPr id="344" name="Slide Number"/>
          <p:cNvSpPr txBox="1">
            <a:spLocks noGrp="1"/>
          </p:cNvSpPr>
          <p:nvPr>
            <p:ph type="sldNum" sz="quarter" idx="2"/>
          </p:nvPr>
        </p:nvSpPr>
        <p:spPr>
          <a:xfrm>
            <a:off x="11799813" y="166006"/>
            <a:ext cx="273654" cy="264253"/>
          </a:xfrm>
          <a:prstGeom prst="rect">
            <a:avLst/>
          </a:prstGeom>
        </p:spPr>
        <p:txBody>
          <a:bodyPr/>
          <a:lstStyle>
            <a:lvl1pPr>
              <a:defRPr>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666730789"/>
      </p:ext>
    </p:extLst>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image" Target="../media/image2.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image" Target="../media/image1.png"/><Relationship Id="rId5" Type="http://schemas.openxmlformats.org/officeDocument/2006/relationships/slideLayout" Target="../slideLayouts/slideLayout6.xml"/><Relationship Id="rId10" Type="http://schemas.openxmlformats.org/officeDocument/2006/relationships/theme" Target="../theme/theme2.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E864AD18-FB27-4A3A-A321-573DBFFF9F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666D9B41-7542-42A0-B270-5C744E0D7E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7FB3BD4-5D6F-45BB-A1B8-8289ED03F6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432C0F-FBB2-4AB2-B8EC-4AD5218B4A40}" type="datetimeFigureOut">
              <a:rPr lang="en-US" smtClean="0"/>
              <a:t>1/11/2023</a:t>
            </a:fld>
            <a:endParaRPr lang="en-US"/>
          </a:p>
        </p:txBody>
      </p:sp>
      <p:sp>
        <p:nvSpPr>
          <p:cNvPr id="5" name="Footer Placeholder 4">
            <a:extLst>
              <a:ext uri="{FF2B5EF4-FFF2-40B4-BE49-F238E27FC236}">
                <a16:creationId xmlns:a16="http://schemas.microsoft.com/office/drawing/2014/main" xmlns="" id="{B4C24E5F-0289-4E5C-A74F-E1CAE001C1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014AFC30-C88B-4F56-8197-F7DD557D3A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36CF87-7AD2-4193-9273-DEDAF0AD35FA}" type="slidenum">
              <a:rPr lang="en-US" smtClean="0"/>
              <a:t>‹#›</a:t>
            </a:fld>
            <a:endParaRPr lang="en-US"/>
          </a:p>
        </p:txBody>
      </p:sp>
    </p:spTree>
    <p:extLst>
      <p:ext uri="{BB962C8B-B14F-4D97-AF65-F5344CB8AC3E}">
        <p14:creationId xmlns:p14="http://schemas.microsoft.com/office/powerpoint/2010/main" val="3664318507"/>
      </p:ext>
    </p:extLst>
  </p:cSld>
  <p:clrMap bg1="lt1" tx1="dk1" bg2="lt2" tx2="dk2" accent1="accent1" accent2="accent2" accent3="accent3" accent4="accent4" accent5="accent5" accent6="accent6" hlink="hlink" folHlink="folHlink"/>
  <p:sldLayoutIdLst>
    <p:sldLayoutId id="214748365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29" name="Group 45"/>
          <p:cNvGrpSpPr/>
          <p:nvPr/>
        </p:nvGrpSpPr>
        <p:grpSpPr>
          <a:xfrm>
            <a:off x="6369635" y="6984915"/>
            <a:ext cx="4984168" cy="430867"/>
            <a:chOff x="-1" y="0"/>
            <a:chExt cx="4984167" cy="430866"/>
          </a:xfrm>
        </p:grpSpPr>
        <p:grpSp>
          <p:nvGrpSpPr>
            <p:cNvPr id="26" name="Group 69"/>
            <p:cNvGrpSpPr/>
            <p:nvPr/>
          </p:nvGrpSpPr>
          <p:grpSpPr>
            <a:xfrm>
              <a:off x="1288795" y="-1"/>
              <a:ext cx="3695372" cy="430867"/>
              <a:chOff x="-1" y="0"/>
              <a:chExt cx="3695371" cy="430866"/>
            </a:xfrm>
          </p:grpSpPr>
          <p:grpSp>
            <p:nvGrpSpPr>
              <p:cNvPr id="4" name="Rectangle 72"/>
              <p:cNvGrpSpPr/>
              <p:nvPr/>
            </p:nvGrpSpPr>
            <p:grpSpPr>
              <a:xfrm>
                <a:off x="-2" y="-1"/>
                <a:ext cx="893205" cy="202254"/>
                <a:chOff x="0" y="0"/>
                <a:chExt cx="893203" cy="202253"/>
              </a:xfrm>
            </p:grpSpPr>
            <p:sp>
              <p:nvSpPr>
                <p:cNvPr id="2" name="Rectangle"/>
                <p:cNvSpPr/>
                <p:nvPr/>
              </p:nvSpPr>
              <p:spPr>
                <a:xfrm>
                  <a:off x="0" y="-1"/>
                  <a:ext cx="893204" cy="202254"/>
                </a:xfrm>
                <a:prstGeom prst="rect">
                  <a:avLst/>
                </a:prstGeom>
                <a:solidFill>
                  <a:schemeClr val="accent1"/>
                </a:solidFill>
                <a:ln w="12700" cap="flat">
                  <a:noFill/>
                  <a:miter lim="400000"/>
                </a:ln>
                <a:effectLst/>
              </p:spPr>
              <p:txBody>
                <a:bodyPr wrap="square" lIns="45718" tIns="45718" rIns="45718" bIns="45718" numCol="1" anchor="t">
                  <a:noAutofit/>
                </a:bodyPr>
                <a:lstStyle/>
                <a:p>
                  <a:pPr algn="ctr">
                    <a:defRPr sz="700">
                      <a:solidFill>
                        <a:srgbClr val="FFFFFF"/>
                      </a:solidFill>
                      <a:latin typeface="Arial"/>
                      <a:ea typeface="Arial"/>
                      <a:cs typeface="Arial"/>
                      <a:sym typeface="Arial"/>
                    </a:defRPr>
                  </a:pPr>
                  <a:endParaRPr/>
                </a:p>
              </p:txBody>
            </p:sp>
            <p:sp>
              <p:nvSpPr>
                <p:cNvPr id="3" name="Royal Blue R23,G69,B143"/>
                <p:cNvSpPr txBox="1"/>
                <p:nvPr/>
              </p:nvSpPr>
              <p:spPr>
                <a:xfrm>
                  <a:off x="188191" y="-1"/>
                  <a:ext cx="516819" cy="16260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lgn="ctr">
                    <a:defRPr sz="700">
                      <a:solidFill>
                        <a:srgbClr val="FFFFFF"/>
                      </a:solidFill>
                      <a:latin typeface="Arial"/>
                      <a:ea typeface="Arial"/>
                      <a:cs typeface="Arial"/>
                      <a:sym typeface="Arial"/>
                    </a:defRPr>
                  </a:pPr>
                  <a:r>
                    <a:t>Royal Blue</a:t>
                  </a:r>
                  <a:br/>
                  <a:r>
                    <a:rPr sz="600"/>
                    <a:t>R23,G69,B143</a:t>
                  </a:r>
                </a:p>
              </p:txBody>
            </p:sp>
          </p:grpSp>
          <p:grpSp>
            <p:nvGrpSpPr>
              <p:cNvPr id="7" name="Rectangle 73"/>
              <p:cNvGrpSpPr/>
              <p:nvPr/>
            </p:nvGrpSpPr>
            <p:grpSpPr>
              <a:xfrm>
                <a:off x="934054" y="-1"/>
                <a:ext cx="893205" cy="202254"/>
                <a:chOff x="0" y="0"/>
                <a:chExt cx="893203" cy="202253"/>
              </a:xfrm>
            </p:grpSpPr>
            <p:sp>
              <p:nvSpPr>
                <p:cNvPr id="5" name="Rectangle"/>
                <p:cNvSpPr/>
                <p:nvPr/>
              </p:nvSpPr>
              <p:spPr>
                <a:xfrm>
                  <a:off x="0" y="-1"/>
                  <a:ext cx="893204" cy="202254"/>
                </a:xfrm>
                <a:prstGeom prst="rect">
                  <a:avLst/>
                </a:prstGeom>
                <a:solidFill>
                  <a:srgbClr val="005DAA"/>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6" name="Azure R0,G93,B170"/>
                <p:cNvSpPr txBox="1"/>
                <p:nvPr/>
              </p:nvSpPr>
              <p:spPr>
                <a:xfrm>
                  <a:off x="209381" y="19821"/>
                  <a:ext cx="474440"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Azure</a:t>
                  </a:r>
                  <a:br/>
                  <a:r>
                    <a:rPr sz="600"/>
                    <a:t>R0,G93,B170</a:t>
                  </a:r>
                </a:p>
              </p:txBody>
            </p:sp>
          </p:grpSp>
          <p:grpSp>
            <p:nvGrpSpPr>
              <p:cNvPr id="10" name="Rectangle 74"/>
              <p:cNvGrpSpPr/>
              <p:nvPr/>
            </p:nvGrpSpPr>
            <p:grpSpPr>
              <a:xfrm>
                <a:off x="1868110" y="-1"/>
                <a:ext cx="893205" cy="202254"/>
                <a:chOff x="0" y="0"/>
                <a:chExt cx="893203" cy="202253"/>
              </a:xfrm>
            </p:grpSpPr>
            <p:sp>
              <p:nvSpPr>
                <p:cNvPr id="8" name="Rectangle"/>
                <p:cNvSpPr/>
                <p:nvPr/>
              </p:nvSpPr>
              <p:spPr>
                <a:xfrm>
                  <a:off x="0" y="-1"/>
                  <a:ext cx="893204" cy="202254"/>
                </a:xfrm>
                <a:prstGeom prst="rect">
                  <a:avLst/>
                </a:prstGeom>
                <a:solidFill>
                  <a:srgbClr val="01B4E7"/>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9" name="Sky Blue  R1,G180,B231"/>
                <p:cNvSpPr txBox="1"/>
                <p:nvPr/>
              </p:nvSpPr>
              <p:spPr>
                <a:xfrm>
                  <a:off x="188191" y="19821"/>
                  <a:ext cx="516819"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latin typeface="Arial"/>
                      <a:ea typeface="Arial"/>
                      <a:cs typeface="Arial"/>
                      <a:sym typeface="Arial"/>
                    </a:defRPr>
                  </a:pPr>
                  <a:r>
                    <a:t>Sky Blue </a:t>
                  </a:r>
                  <a:br/>
                  <a:r>
                    <a:rPr sz="600"/>
                    <a:t>R1,G180,B231</a:t>
                  </a:r>
                </a:p>
              </p:txBody>
            </p:sp>
          </p:grpSp>
          <p:grpSp>
            <p:nvGrpSpPr>
              <p:cNvPr id="13" name="Rectangle 75"/>
              <p:cNvGrpSpPr/>
              <p:nvPr/>
            </p:nvGrpSpPr>
            <p:grpSpPr>
              <a:xfrm>
                <a:off x="1868110" y="228613"/>
                <a:ext cx="893205" cy="202254"/>
                <a:chOff x="0" y="0"/>
                <a:chExt cx="893203" cy="202253"/>
              </a:xfrm>
            </p:grpSpPr>
            <p:sp>
              <p:nvSpPr>
                <p:cNvPr id="11" name="Rectangle"/>
                <p:cNvSpPr/>
                <p:nvPr/>
              </p:nvSpPr>
              <p:spPr>
                <a:xfrm>
                  <a:off x="0" y="-1"/>
                  <a:ext cx="893204" cy="202254"/>
                </a:xfrm>
                <a:prstGeom prst="rect">
                  <a:avLst/>
                </a:prstGeom>
                <a:solidFill>
                  <a:schemeClr val="accent2"/>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12" name="Violet R135,G33,B117"/>
                <p:cNvSpPr txBox="1"/>
                <p:nvPr/>
              </p:nvSpPr>
              <p:spPr>
                <a:xfrm>
                  <a:off x="169830" y="19821"/>
                  <a:ext cx="553542"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Violet</a:t>
                  </a:r>
                  <a:br/>
                  <a:r>
                    <a:rPr sz="600"/>
                    <a:t>R135,G33,B117</a:t>
                  </a:r>
                </a:p>
              </p:txBody>
            </p:sp>
          </p:grpSp>
          <p:grpSp>
            <p:nvGrpSpPr>
              <p:cNvPr id="16" name="Rectangle 76"/>
              <p:cNvGrpSpPr/>
              <p:nvPr/>
            </p:nvGrpSpPr>
            <p:grpSpPr>
              <a:xfrm>
                <a:off x="2802166" y="228613"/>
                <a:ext cx="893204" cy="202254"/>
                <a:chOff x="0" y="0"/>
                <a:chExt cx="893203" cy="202253"/>
              </a:xfrm>
            </p:grpSpPr>
            <p:sp>
              <p:nvSpPr>
                <p:cNvPr id="14" name="Rectangle"/>
                <p:cNvSpPr/>
                <p:nvPr/>
              </p:nvSpPr>
              <p:spPr>
                <a:xfrm>
                  <a:off x="0" y="-1"/>
                  <a:ext cx="893204" cy="202254"/>
                </a:xfrm>
                <a:prstGeom prst="rect">
                  <a:avLst/>
                </a:prstGeom>
                <a:solidFill>
                  <a:schemeClr val="accent4"/>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15" name="Orange R255,G118,B0"/>
                <p:cNvSpPr txBox="1"/>
                <p:nvPr/>
              </p:nvSpPr>
              <p:spPr>
                <a:xfrm>
                  <a:off x="191019" y="19821"/>
                  <a:ext cx="511164"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Orange</a:t>
                  </a:r>
                  <a:br/>
                  <a:r>
                    <a:rPr sz="600"/>
                    <a:t>R255,G118,B0</a:t>
                  </a:r>
                </a:p>
              </p:txBody>
            </p:sp>
          </p:grpSp>
          <p:grpSp>
            <p:nvGrpSpPr>
              <p:cNvPr id="19" name="Rectangle 77"/>
              <p:cNvGrpSpPr/>
              <p:nvPr/>
            </p:nvGrpSpPr>
            <p:grpSpPr>
              <a:xfrm>
                <a:off x="2802166" y="-1"/>
                <a:ext cx="893204" cy="202254"/>
                <a:chOff x="0" y="0"/>
                <a:chExt cx="893203" cy="202253"/>
              </a:xfrm>
            </p:grpSpPr>
            <p:sp>
              <p:nvSpPr>
                <p:cNvPr id="17" name="Rectangle"/>
                <p:cNvSpPr/>
                <p:nvPr/>
              </p:nvSpPr>
              <p:spPr>
                <a:xfrm>
                  <a:off x="0" y="-1"/>
                  <a:ext cx="893204" cy="202254"/>
                </a:xfrm>
                <a:prstGeom prst="rect">
                  <a:avLst/>
                </a:prstGeom>
                <a:solidFill>
                  <a:schemeClr val="accent3"/>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18" name="Gold R247,G168,B27"/>
                <p:cNvSpPr txBox="1"/>
                <p:nvPr/>
              </p:nvSpPr>
              <p:spPr>
                <a:xfrm>
                  <a:off x="167002" y="19821"/>
                  <a:ext cx="559198"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latin typeface="Arial"/>
                      <a:ea typeface="Arial"/>
                      <a:cs typeface="Arial"/>
                      <a:sym typeface="Arial"/>
                    </a:defRPr>
                  </a:pPr>
                  <a:r>
                    <a:t>Gold</a:t>
                  </a:r>
                  <a:br/>
                  <a:r>
                    <a:rPr sz="600"/>
                    <a:t>R247,G168,B27</a:t>
                  </a:r>
                </a:p>
              </p:txBody>
            </p:sp>
          </p:grpSp>
          <p:grpSp>
            <p:nvGrpSpPr>
              <p:cNvPr id="22" name="Rectangle 78"/>
              <p:cNvGrpSpPr/>
              <p:nvPr/>
            </p:nvGrpSpPr>
            <p:grpSpPr>
              <a:xfrm>
                <a:off x="-2" y="228613"/>
                <a:ext cx="893205" cy="202254"/>
                <a:chOff x="0" y="0"/>
                <a:chExt cx="893203" cy="202253"/>
              </a:xfrm>
            </p:grpSpPr>
            <p:sp>
              <p:nvSpPr>
                <p:cNvPr id="20" name="Rectangle"/>
                <p:cNvSpPr/>
                <p:nvPr/>
              </p:nvSpPr>
              <p:spPr>
                <a:xfrm>
                  <a:off x="0" y="-1"/>
                  <a:ext cx="893204" cy="202254"/>
                </a:xfrm>
                <a:prstGeom prst="rect">
                  <a:avLst/>
                </a:prstGeom>
                <a:solidFill>
                  <a:srgbClr val="D91B5C"/>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21" name="Cranberry R217,G27, B92"/>
                <p:cNvSpPr txBox="1"/>
                <p:nvPr/>
              </p:nvSpPr>
              <p:spPr>
                <a:xfrm>
                  <a:off x="177606" y="19821"/>
                  <a:ext cx="537990"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Cranberry</a:t>
                  </a:r>
                  <a:br/>
                  <a:r>
                    <a:rPr sz="600"/>
                    <a:t>R217,G27, B92</a:t>
                  </a:r>
                </a:p>
              </p:txBody>
            </p:sp>
          </p:grpSp>
          <p:grpSp>
            <p:nvGrpSpPr>
              <p:cNvPr id="25" name="Rectangle 79"/>
              <p:cNvGrpSpPr/>
              <p:nvPr/>
            </p:nvGrpSpPr>
            <p:grpSpPr>
              <a:xfrm>
                <a:off x="934054" y="228613"/>
                <a:ext cx="893205" cy="202254"/>
                <a:chOff x="0" y="0"/>
                <a:chExt cx="893203" cy="202253"/>
              </a:xfrm>
            </p:grpSpPr>
            <p:sp>
              <p:nvSpPr>
                <p:cNvPr id="23" name="Rectangle"/>
                <p:cNvSpPr/>
                <p:nvPr/>
              </p:nvSpPr>
              <p:spPr>
                <a:xfrm>
                  <a:off x="0" y="-1"/>
                  <a:ext cx="893204" cy="202254"/>
                </a:xfrm>
                <a:prstGeom prst="rect">
                  <a:avLst/>
                </a:prstGeom>
                <a:solidFill>
                  <a:srgbClr val="009999"/>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sp>
              <p:nvSpPr>
                <p:cNvPr id="24" name="Turquoise R0,G153,B153"/>
                <p:cNvSpPr txBox="1"/>
                <p:nvPr/>
              </p:nvSpPr>
              <p:spPr>
                <a:xfrm>
                  <a:off x="188191" y="19821"/>
                  <a:ext cx="516819" cy="16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ctr">
                  <a:spAutoFit/>
                </a:bodyPr>
                <a:lstStyle/>
                <a:p>
                  <a:pPr algn="ctr">
                    <a:defRPr sz="700">
                      <a:solidFill>
                        <a:srgbClr val="FFFFFF"/>
                      </a:solidFill>
                      <a:latin typeface="Arial"/>
                      <a:ea typeface="Arial"/>
                      <a:cs typeface="Arial"/>
                      <a:sym typeface="Arial"/>
                    </a:defRPr>
                  </a:pPr>
                  <a:r>
                    <a:t>Turquoise</a:t>
                  </a:r>
                  <a:br/>
                  <a:r>
                    <a:rPr sz="600"/>
                    <a:t>R0,G153,B153</a:t>
                  </a:r>
                </a:p>
              </p:txBody>
            </p:sp>
          </p:grpSp>
        </p:grpSp>
        <p:sp>
          <p:nvSpPr>
            <p:cNvPr id="27" name="TextBox 70"/>
            <p:cNvSpPr txBox="1"/>
            <p:nvPr/>
          </p:nvSpPr>
          <p:spPr>
            <a:xfrm>
              <a:off x="-2" y="45719"/>
              <a:ext cx="1254771"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gn="r">
                <a:defRPr sz="800" b="1">
                  <a:latin typeface="Arial"/>
                  <a:ea typeface="Arial"/>
                  <a:cs typeface="Arial"/>
                  <a:sym typeface="Arial"/>
                </a:defRPr>
              </a:lvl1pPr>
            </a:lstStyle>
            <a:p>
              <a:r>
                <a:t>Rotary Leadership Colors</a:t>
              </a:r>
            </a:p>
          </p:txBody>
        </p:sp>
        <p:sp>
          <p:nvSpPr>
            <p:cNvPr id="28" name="TextBox 71"/>
            <p:cNvSpPr txBox="1"/>
            <p:nvPr/>
          </p:nvSpPr>
          <p:spPr>
            <a:xfrm>
              <a:off x="367028" y="282176"/>
              <a:ext cx="882204"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gn="r">
                <a:defRPr sz="800" b="1">
                  <a:solidFill>
                    <a:srgbClr val="595959"/>
                  </a:solidFill>
                  <a:latin typeface="Arial"/>
                  <a:ea typeface="Arial"/>
                  <a:cs typeface="Arial"/>
                  <a:sym typeface="Arial"/>
                </a:defRPr>
              </a:lvl1pPr>
            </a:lstStyle>
            <a:p>
              <a:r>
                <a:t>Secondary Colors</a:t>
              </a:r>
            </a:p>
          </p:txBody>
        </p:sp>
      </p:grpSp>
      <p:sp>
        <p:nvSpPr>
          <p:cNvPr id="30" name="Body Level One…"/>
          <p:cNvSpPr txBox="1">
            <a:spLocks noGrp="1"/>
          </p:cNvSpPr>
          <p:nvPr>
            <p:ph type="body" idx="1" hasCustomPrompt="1"/>
          </p:nvPr>
        </p:nvSpPr>
        <p:spPr>
          <a:xfrm>
            <a:off x="342900" y="4120062"/>
            <a:ext cx="11506200" cy="4656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a:bodyPr>
          <a:lstStyle/>
          <a:p>
            <a:r>
              <a:t>Type your Rotary club name here</a:t>
            </a:r>
          </a:p>
          <a:p>
            <a:pPr lvl="1"/>
            <a:endParaRPr/>
          </a:p>
          <a:p>
            <a:pPr lvl="2"/>
            <a:endParaRPr/>
          </a:p>
          <a:p>
            <a:pPr lvl="3"/>
            <a:endParaRPr/>
          </a:p>
          <a:p>
            <a:pPr lvl="4"/>
            <a:endParaRPr/>
          </a:p>
        </p:txBody>
      </p:sp>
      <p:sp>
        <p:nvSpPr>
          <p:cNvPr id="31" name="Title Text"/>
          <p:cNvSpPr txBox="1">
            <a:spLocks noGrp="1"/>
          </p:cNvSpPr>
          <p:nvPr>
            <p:ph type="title"/>
          </p:nvPr>
        </p:nvSpPr>
        <p:spPr>
          <a:xfrm>
            <a:off x="342900" y="3298132"/>
            <a:ext cx="11506200" cy="8219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b">
            <a:normAutofit/>
          </a:bodyPr>
          <a:lstStyle/>
          <a:p>
            <a:r>
              <a:t>Title Text</a:t>
            </a:r>
          </a:p>
        </p:txBody>
      </p:sp>
      <p:pic>
        <p:nvPicPr>
          <p:cNvPr id="32" name="Picture 1" descr="Picture 1"/>
          <p:cNvPicPr>
            <a:picLocks noChangeAspect="1"/>
          </p:cNvPicPr>
          <p:nvPr/>
        </p:nvPicPr>
        <p:blipFill>
          <a:blip r:embed="rId11"/>
          <a:stretch>
            <a:fillRect/>
          </a:stretch>
        </p:blipFill>
        <p:spPr>
          <a:xfrm>
            <a:off x="10019503" y="5818392"/>
            <a:ext cx="1883775" cy="716366"/>
          </a:xfrm>
          <a:prstGeom prst="rect">
            <a:avLst/>
          </a:prstGeom>
          <a:ln w="12700">
            <a:miter lim="400000"/>
          </a:ln>
        </p:spPr>
      </p:pic>
      <p:pic>
        <p:nvPicPr>
          <p:cNvPr id="33" name="Picture 4" descr="Picture 4"/>
          <p:cNvPicPr>
            <a:picLocks noChangeAspect="1"/>
          </p:cNvPicPr>
          <p:nvPr/>
        </p:nvPicPr>
        <p:blipFill>
          <a:blip r:embed="rId12"/>
          <a:stretch>
            <a:fillRect/>
          </a:stretch>
        </p:blipFill>
        <p:spPr>
          <a:xfrm>
            <a:off x="485503" y="323243"/>
            <a:ext cx="2609627" cy="2619982"/>
          </a:xfrm>
          <a:prstGeom prst="rect">
            <a:avLst/>
          </a:prstGeom>
          <a:ln w="12700">
            <a:miter lim="400000"/>
          </a:ln>
        </p:spPr>
      </p:pic>
      <p:sp>
        <p:nvSpPr>
          <p:cNvPr id="34" name="Slide Number"/>
          <p:cNvSpPr txBox="1">
            <a:spLocks noGrp="1"/>
          </p:cNvSpPr>
          <p:nvPr>
            <p:ph type="sldNum" sz="quarter" idx="2"/>
          </p:nvPr>
        </p:nvSpPr>
        <p:spPr>
          <a:xfrm>
            <a:off x="8463946" y="6224224"/>
            <a:ext cx="273654" cy="264253"/>
          </a:xfrm>
          <a:prstGeom prst="rect">
            <a:avLst/>
          </a:prstGeom>
          <a:ln w="12700">
            <a:miter lim="400000"/>
          </a:ln>
        </p:spPr>
        <p:txBody>
          <a:bodyPr wrap="none" lIns="45718" tIns="45718" rIns="45718" bIns="45718" anchor="ctr">
            <a:spAutoFit/>
          </a:bodyPr>
          <a:lstStyle>
            <a:lvl1pPr algn="r">
              <a:defRPr sz="1200">
                <a:solidFill>
                  <a:srgbClr val="888888"/>
                </a:solidFill>
                <a:latin typeface="Arial"/>
                <a:ea typeface="Arial"/>
                <a:cs typeface="Arial"/>
                <a:sym typeface="Arial"/>
              </a:defRPr>
            </a:lvl1pPr>
          </a:lstStyle>
          <a:p>
            <a:fld id="{86CB4B4D-7CA3-9044-876B-883B54F8677D}" type="slidenum">
              <a:t>‹#›</a:t>
            </a:fld>
            <a:endParaRPr/>
          </a:p>
        </p:txBody>
      </p:sp>
    </p:spTree>
    <p:extLst>
      <p:ext uri="{BB962C8B-B14F-4D97-AF65-F5344CB8AC3E}">
        <p14:creationId xmlns:p14="http://schemas.microsoft.com/office/powerpoint/2010/main" val="1847176581"/>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60" r:id="rId4"/>
    <p:sldLayoutId id="2147483661" r:id="rId5"/>
    <p:sldLayoutId id="2147483662" r:id="rId6"/>
    <p:sldLayoutId id="2147483663" r:id="rId7"/>
    <p:sldLayoutId id="2147483664" r:id="rId8"/>
    <p:sldLayoutId id="2147483665" r:id="rId9"/>
  </p:sldLayoutIdLst>
  <p:transition spd="med"/>
  <p:txStyles>
    <p:titleStyle>
      <a:lvl1pPr marL="0" marR="0" indent="0" algn="ctr" defTabSz="914400" rtl="0" latinLnBrk="0">
        <a:lnSpc>
          <a:spcPct val="90000"/>
        </a:lnSpc>
        <a:spcBef>
          <a:spcPts val="0"/>
        </a:spcBef>
        <a:spcAft>
          <a:spcPts val="0"/>
        </a:spcAft>
        <a:buClrTx/>
        <a:buSzTx/>
        <a:buFontTx/>
        <a:buNone/>
        <a:tabLst/>
        <a:defRPr sz="4800" b="1" i="0" u="none" strike="noStrike" cap="all" spc="0" baseline="0">
          <a:solidFill>
            <a:srgbClr val="005DAA"/>
          </a:solidFill>
          <a:uFillTx/>
          <a:latin typeface="Arial"/>
          <a:ea typeface="Arial"/>
          <a:cs typeface="Arial"/>
          <a:sym typeface="Arial"/>
        </a:defRPr>
      </a:lvl1pPr>
      <a:lvl2pPr marL="0" marR="0" indent="0" algn="ctr" defTabSz="914400" rtl="0" latinLnBrk="0">
        <a:lnSpc>
          <a:spcPct val="90000"/>
        </a:lnSpc>
        <a:spcBef>
          <a:spcPts val="0"/>
        </a:spcBef>
        <a:spcAft>
          <a:spcPts val="0"/>
        </a:spcAft>
        <a:buClrTx/>
        <a:buSzTx/>
        <a:buFontTx/>
        <a:buNone/>
        <a:tabLst/>
        <a:defRPr sz="4800" b="1" i="0" u="none" strike="noStrike" cap="all" spc="0" baseline="0">
          <a:solidFill>
            <a:srgbClr val="005DAA"/>
          </a:solidFill>
          <a:uFillTx/>
          <a:latin typeface="Arial"/>
          <a:ea typeface="Arial"/>
          <a:cs typeface="Arial"/>
          <a:sym typeface="Arial"/>
        </a:defRPr>
      </a:lvl2pPr>
      <a:lvl3pPr marL="0" marR="0" indent="0" algn="ctr" defTabSz="914400" rtl="0" latinLnBrk="0">
        <a:lnSpc>
          <a:spcPct val="90000"/>
        </a:lnSpc>
        <a:spcBef>
          <a:spcPts val="0"/>
        </a:spcBef>
        <a:spcAft>
          <a:spcPts val="0"/>
        </a:spcAft>
        <a:buClrTx/>
        <a:buSzTx/>
        <a:buFontTx/>
        <a:buNone/>
        <a:tabLst/>
        <a:defRPr sz="4800" b="1" i="0" u="none" strike="noStrike" cap="all" spc="0" baseline="0">
          <a:solidFill>
            <a:srgbClr val="005DAA"/>
          </a:solidFill>
          <a:uFillTx/>
          <a:latin typeface="Arial"/>
          <a:ea typeface="Arial"/>
          <a:cs typeface="Arial"/>
          <a:sym typeface="Arial"/>
        </a:defRPr>
      </a:lvl3pPr>
      <a:lvl4pPr marL="0" marR="0" indent="0" algn="ctr" defTabSz="914400" rtl="0" latinLnBrk="0">
        <a:lnSpc>
          <a:spcPct val="90000"/>
        </a:lnSpc>
        <a:spcBef>
          <a:spcPts val="0"/>
        </a:spcBef>
        <a:spcAft>
          <a:spcPts val="0"/>
        </a:spcAft>
        <a:buClrTx/>
        <a:buSzTx/>
        <a:buFontTx/>
        <a:buNone/>
        <a:tabLst/>
        <a:defRPr sz="4800" b="1" i="0" u="none" strike="noStrike" cap="all" spc="0" baseline="0">
          <a:solidFill>
            <a:srgbClr val="005DAA"/>
          </a:solidFill>
          <a:uFillTx/>
          <a:latin typeface="Arial"/>
          <a:ea typeface="Arial"/>
          <a:cs typeface="Arial"/>
          <a:sym typeface="Arial"/>
        </a:defRPr>
      </a:lvl4pPr>
      <a:lvl5pPr marL="0" marR="0" indent="0" algn="ctr" defTabSz="914400" rtl="0" latinLnBrk="0">
        <a:lnSpc>
          <a:spcPct val="90000"/>
        </a:lnSpc>
        <a:spcBef>
          <a:spcPts val="0"/>
        </a:spcBef>
        <a:spcAft>
          <a:spcPts val="0"/>
        </a:spcAft>
        <a:buClrTx/>
        <a:buSzTx/>
        <a:buFontTx/>
        <a:buNone/>
        <a:tabLst/>
        <a:defRPr sz="4800" b="1" i="0" u="none" strike="noStrike" cap="all" spc="0" baseline="0">
          <a:solidFill>
            <a:srgbClr val="005DAA"/>
          </a:solidFill>
          <a:uFillTx/>
          <a:latin typeface="Arial"/>
          <a:ea typeface="Arial"/>
          <a:cs typeface="Arial"/>
          <a:sym typeface="Arial"/>
        </a:defRPr>
      </a:lvl5pPr>
      <a:lvl6pPr marL="0" marR="0" indent="0" algn="ctr" defTabSz="914400" rtl="0" latinLnBrk="0">
        <a:lnSpc>
          <a:spcPct val="90000"/>
        </a:lnSpc>
        <a:spcBef>
          <a:spcPts val="0"/>
        </a:spcBef>
        <a:spcAft>
          <a:spcPts val="0"/>
        </a:spcAft>
        <a:buClrTx/>
        <a:buSzTx/>
        <a:buFontTx/>
        <a:buNone/>
        <a:tabLst/>
        <a:defRPr sz="4800" b="1" i="0" u="none" strike="noStrike" cap="all" spc="0" baseline="0">
          <a:solidFill>
            <a:srgbClr val="005DAA"/>
          </a:solidFill>
          <a:uFillTx/>
          <a:latin typeface="Arial"/>
          <a:ea typeface="Arial"/>
          <a:cs typeface="Arial"/>
          <a:sym typeface="Arial"/>
        </a:defRPr>
      </a:lvl6pPr>
      <a:lvl7pPr marL="0" marR="0" indent="0" algn="ctr" defTabSz="914400" rtl="0" latinLnBrk="0">
        <a:lnSpc>
          <a:spcPct val="90000"/>
        </a:lnSpc>
        <a:spcBef>
          <a:spcPts val="0"/>
        </a:spcBef>
        <a:spcAft>
          <a:spcPts val="0"/>
        </a:spcAft>
        <a:buClrTx/>
        <a:buSzTx/>
        <a:buFontTx/>
        <a:buNone/>
        <a:tabLst/>
        <a:defRPr sz="4800" b="1" i="0" u="none" strike="noStrike" cap="all" spc="0" baseline="0">
          <a:solidFill>
            <a:srgbClr val="005DAA"/>
          </a:solidFill>
          <a:uFillTx/>
          <a:latin typeface="Arial"/>
          <a:ea typeface="Arial"/>
          <a:cs typeface="Arial"/>
          <a:sym typeface="Arial"/>
        </a:defRPr>
      </a:lvl7pPr>
      <a:lvl8pPr marL="0" marR="0" indent="0" algn="ctr" defTabSz="914400" rtl="0" latinLnBrk="0">
        <a:lnSpc>
          <a:spcPct val="90000"/>
        </a:lnSpc>
        <a:spcBef>
          <a:spcPts val="0"/>
        </a:spcBef>
        <a:spcAft>
          <a:spcPts val="0"/>
        </a:spcAft>
        <a:buClrTx/>
        <a:buSzTx/>
        <a:buFontTx/>
        <a:buNone/>
        <a:tabLst/>
        <a:defRPr sz="4800" b="1" i="0" u="none" strike="noStrike" cap="all" spc="0" baseline="0">
          <a:solidFill>
            <a:srgbClr val="005DAA"/>
          </a:solidFill>
          <a:uFillTx/>
          <a:latin typeface="Arial"/>
          <a:ea typeface="Arial"/>
          <a:cs typeface="Arial"/>
          <a:sym typeface="Arial"/>
        </a:defRPr>
      </a:lvl8pPr>
      <a:lvl9pPr marL="0" marR="0" indent="0" algn="ctr" defTabSz="914400" rtl="0" latinLnBrk="0">
        <a:lnSpc>
          <a:spcPct val="90000"/>
        </a:lnSpc>
        <a:spcBef>
          <a:spcPts val="0"/>
        </a:spcBef>
        <a:spcAft>
          <a:spcPts val="0"/>
        </a:spcAft>
        <a:buClrTx/>
        <a:buSzTx/>
        <a:buFontTx/>
        <a:buNone/>
        <a:tabLst/>
        <a:defRPr sz="4800" b="1" i="0" u="none" strike="noStrike" cap="all" spc="0" baseline="0">
          <a:solidFill>
            <a:srgbClr val="005DAA"/>
          </a:solidFill>
          <a:uFillTx/>
          <a:latin typeface="Arial"/>
          <a:ea typeface="Arial"/>
          <a:cs typeface="Arial"/>
          <a:sym typeface="Arial"/>
        </a:defRPr>
      </a:lvl9pPr>
    </p:titleStyle>
    <p:bodyStyle>
      <a:lvl1pPr marL="0" marR="0" indent="0" algn="ctr" defTabSz="914400" rtl="0" latinLnBrk="0">
        <a:lnSpc>
          <a:spcPct val="90000"/>
        </a:lnSpc>
        <a:spcBef>
          <a:spcPts val="1000"/>
        </a:spcBef>
        <a:spcAft>
          <a:spcPts val="0"/>
        </a:spcAft>
        <a:buClrTx/>
        <a:buSzTx/>
        <a:buFontTx/>
        <a:buNone/>
        <a:tabLst/>
        <a:defRPr sz="3200" b="1" i="0" u="none" strike="noStrike" cap="none" spc="0" baseline="0">
          <a:solidFill>
            <a:srgbClr val="005DAA"/>
          </a:solidFill>
          <a:uFillTx/>
          <a:latin typeface="Arial"/>
          <a:ea typeface="Arial"/>
          <a:cs typeface="Arial"/>
          <a:sym typeface="Arial"/>
        </a:defRPr>
      </a:lvl1pPr>
      <a:lvl2pPr marL="0" marR="0" indent="0" algn="ctr" defTabSz="914400" rtl="0" latinLnBrk="0">
        <a:lnSpc>
          <a:spcPct val="90000"/>
        </a:lnSpc>
        <a:spcBef>
          <a:spcPts val="1000"/>
        </a:spcBef>
        <a:spcAft>
          <a:spcPts val="0"/>
        </a:spcAft>
        <a:buClrTx/>
        <a:buSzTx/>
        <a:buFontTx/>
        <a:buNone/>
        <a:tabLst/>
        <a:defRPr sz="3200" b="1" i="0" u="none" strike="noStrike" cap="none" spc="0" baseline="0">
          <a:solidFill>
            <a:srgbClr val="005DAA"/>
          </a:solidFill>
          <a:uFillTx/>
          <a:latin typeface="Arial"/>
          <a:ea typeface="Arial"/>
          <a:cs typeface="Arial"/>
          <a:sym typeface="Arial"/>
        </a:defRPr>
      </a:lvl2pPr>
      <a:lvl3pPr marL="0" marR="0" indent="0" algn="ctr" defTabSz="914400" rtl="0" latinLnBrk="0">
        <a:lnSpc>
          <a:spcPct val="90000"/>
        </a:lnSpc>
        <a:spcBef>
          <a:spcPts val="1000"/>
        </a:spcBef>
        <a:spcAft>
          <a:spcPts val="0"/>
        </a:spcAft>
        <a:buClrTx/>
        <a:buSzTx/>
        <a:buFontTx/>
        <a:buNone/>
        <a:tabLst/>
        <a:defRPr sz="3200" b="1" i="0" u="none" strike="noStrike" cap="none" spc="0" baseline="0">
          <a:solidFill>
            <a:srgbClr val="005DAA"/>
          </a:solidFill>
          <a:uFillTx/>
          <a:latin typeface="Arial"/>
          <a:ea typeface="Arial"/>
          <a:cs typeface="Arial"/>
          <a:sym typeface="Arial"/>
        </a:defRPr>
      </a:lvl3pPr>
      <a:lvl4pPr marL="0" marR="0" indent="0" algn="ctr" defTabSz="914400" rtl="0" latinLnBrk="0">
        <a:lnSpc>
          <a:spcPct val="90000"/>
        </a:lnSpc>
        <a:spcBef>
          <a:spcPts val="1000"/>
        </a:spcBef>
        <a:spcAft>
          <a:spcPts val="0"/>
        </a:spcAft>
        <a:buClrTx/>
        <a:buSzTx/>
        <a:buFontTx/>
        <a:buNone/>
        <a:tabLst/>
        <a:defRPr sz="3200" b="1" i="0" u="none" strike="noStrike" cap="none" spc="0" baseline="0">
          <a:solidFill>
            <a:srgbClr val="005DAA"/>
          </a:solidFill>
          <a:uFillTx/>
          <a:latin typeface="Arial"/>
          <a:ea typeface="Arial"/>
          <a:cs typeface="Arial"/>
          <a:sym typeface="Arial"/>
        </a:defRPr>
      </a:lvl4pPr>
      <a:lvl5pPr marL="0" marR="0" indent="0" algn="ctr" defTabSz="914400" rtl="0" latinLnBrk="0">
        <a:lnSpc>
          <a:spcPct val="90000"/>
        </a:lnSpc>
        <a:spcBef>
          <a:spcPts val="1000"/>
        </a:spcBef>
        <a:spcAft>
          <a:spcPts val="0"/>
        </a:spcAft>
        <a:buClrTx/>
        <a:buSzTx/>
        <a:buFontTx/>
        <a:buNone/>
        <a:tabLst/>
        <a:defRPr sz="3200" b="1" i="0" u="none" strike="noStrike" cap="none" spc="0" baseline="0">
          <a:solidFill>
            <a:srgbClr val="005DAA"/>
          </a:solidFill>
          <a:uFillTx/>
          <a:latin typeface="Arial"/>
          <a:ea typeface="Arial"/>
          <a:cs typeface="Arial"/>
          <a:sym typeface="Arial"/>
        </a:defRPr>
      </a:lvl5pPr>
      <a:lvl6pPr marL="2692400" marR="0" indent="-406400" algn="ctr" defTabSz="914400" rtl="0" latinLnBrk="0">
        <a:lnSpc>
          <a:spcPct val="90000"/>
        </a:lnSpc>
        <a:spcBef>
          <a:spcPts val="1000"/>
        </a:spcBef>
        <a:spcAft>
          <a:spcPts val="0"/>
        </a:spcAft>
        <a:buClrTx/>
        <a:buSzPct val="100000"/>
        <a:buFontTx/>
        <a:buChar char="•"/>
        <a:tabLst/>
        <a:defRPr sz="3200" b="1" i="0" u="none" strike="noStrike" cap="none" spc="0" baseline="0">
          <a:solidFill>
            <a:srgbClr val="005DAA"/>
          </a:solidFill>
          <a:uFillTx/>
          <a:latin typeface="Arial"/>
          <a:ea typeface="Arial"/>
          <a:cs typeface="Arial"/>
          <a:sym typeface="Arial"/>
        </a:defRPr>
      </a:lvl6pPr>
      <a:lvl7pPr marL="3149600" marR="0" indent="-406400" algn="ctr" defTabSz="914400" rtl="0" latinLnBrk="0">
        <a:lnSpc>
          <a:spcPct val="90000"/>
        </a:lnSpc>
        <a:spcBef>
          <a:spcPts val="1000"/>
        </a:spcBef>
        <a:spcAft>
          <a:spcPts val="0"/>
        </a:spcAft>
        <a:buClrTx/>
        <a:buSzPct val="100000"/>
        <a:buFontTx/>
        <a:buChar char="•"/>
        <a:tabLst/>
        <a:defRPr sz="3200" b="1" i="0" u="none" strike="noStrike" cap="none" spc="0" baseline="0">
          <a:solidFill>
            <a:srgbClr val="005DAA"/>
          </a:solidFill>
          <a:uFillTx/>
          <a:latin typeface="Arial"/>
          <a:ea typeface="Arial"/>
          <a:cs typeface="Arial"/>
          <a:sym typeface="Arial"/>
        </a:defRPr>
      </a:lvl7pPr>
      <a:lvl8pPr marL="3606800" marR="0" indent="-406400" algn="ctr" defTabSz="914400" rtl="0" latinLnBrk="0">
        <a:lnSpc>
          <a:spcPct val="90000"/>
        </a:lnSpc>
        <a:spcBef>
          <a:spcPts val="1000"/>
        </a:spcBef>
        <a:spcAft>
          <a:spcPts val="0"/>
        </a:spcAft>
        <a:buClrTx/>
        <a:buSzPct val="100000"/>
        <a:buFontTx/>
        <a:buChar char="•"/>
        <a:tabLst/>
        <a:defRPr sz="3200" b="1" i="0" u="none" strike="noStrike" cap="none" spc="0" baseline="0">
          <a:solidFill>
            <a:srgbClr val="005DAA"/>
          </a:solidFill>
          <a:uFillTx/>
          <a:latin typeface="Arial"/>
          <a:ea typeface="Arial"/>
          <a:cs typeface="Arial"/>
          <a:sym typeface="Arial"/>
        </a:defRPr>
      </a:lvl8pPr>
      <a:lvl9pPr marL="4064000" marR="0" indent="-406400" algn="ctr" defTabSz="914400" rtl="0" latinLnBrk="0">
        <a:lnSpc>
          <a:spcPct val="90000"/>
        </a:lnSpc>
        <a:spcBef>
          <a:spcPts val="1000"/>
        </a:spcBef>
        <a:spcAft>
          <a:spcPts val="0"/>
        </a:spcAft>
        <a:buClrTx/>
        <a:buSzPct val="100000"/>
        <a:buFontTx/>
        <a:buChar char="•"/>
        <a:tabLst/>
        <a:defRPr sz="3200" b="1" i="0" u="none" strike="noStrike" cap="none" spc="0" baseline="0">
          <a:solidFill>
            <a:srgbClr val="005DAA"/>
          </a:solidFill>
          <a:uFillTx/>
          <a:latin typeface="Arial"/>
          <a:ea typeface="Arial"/>
          <a:cs typeface="Arial"/>
          <a:sym typeface="Arial"/>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0.pn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57633A73-F427-494F-8CA2-C049DA4F30EE}"/>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xmlns="" id="{29C08691-55E7-4AFD-8C4B-50B3D122A890}"/>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94231906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D77E8412-9291-43A4-8597-057F31D29F61}"/>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xmlns="" id="{2FE4C923-4631-4273-ACE7-D3993A4EBD9D}"/>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56434600"/>
      </p:ext>
    </p:extLst>
  </p:cSld>
  <p:clrMapOvr>
    <a:masterClrMapping/>
  </p:clrMapOvr>
  <mc:AlternateContent xmlns:mc="http://schemas.openxmlformats.org/markup-compatibility/2006" xmlns:p14="http://schemas.microsoft.com/office/powerpoint/2010/main">
    <mc:Choice Requires="p14">
      <p:transition spd="slow" p14:dur="1200">
        <p:fade/>
      </p:transition>
    </mc:Choice>
    <mc:Fallback xmlns:a14="http://schemas.microsoft.com/office/drawing/2010/main" xmlns:m="http://schemas.openxmlformats.org/officeDocument/2006/math"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513078AC-3EBB-4E27-9F5F-30FC7428A4AA}"/>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xmlns="" id="{7F270E8F-48A6-4384-806B-EE2357E1DBFF}"/>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840630341"/>
      </p:ext>
    </p:extLst>
  </p:cSld>
  <p:clrMapOvr>
    <a:masterClrMapping/>
  </p:clrMapOvr>
  <mc:AlternateContent xmlns:mc="http://schemas.openxmlformats.org/markup-compatibility/2006" xmlns:p14="http://schemas.microsoft.com/office/powerpoint/2010/main">
    <mc:Choice Requires="p14">
      <p:transition spd="slow" p14:dur="1200">
        <p:fade/>
      </p:transition>
    </mc:Choice>
    <mc:Fallback xmlns:a14="http://schemas.microsoft.com/office/drawing/2010/main" xmlns:m="http://schemas.openxmlformats.org/officeDocument/2006/math"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AFB4BE"/>
        </a:solidFill>
        <a:effectLst/>
      </p:bgPr>
    </p:bg>
    <p:spTree>
      <p:nvGrpSpPr>
        <p:cNvPr id="1" name=""/>
        <p:cNvGrpSpPr/>
        <p:nvPr/>
      </p:nvGrpSpPr>
      <p:grpSpPr>
        <a:xfrm>
          <a:off x="0" y="0"/>
          <a:ext cx="0" cy="0"/>
          <a:chOff x="0" y="0"/>
          <a:chExt cx="0" cy="0"/>
        </a:xfrm>
      </p:grpSpPr>
      <p:sp>
        <p:nvSpPr>
          <p:cNvPr id="473" name="Text Placeholder 2"/>
          <p:cNvSpPr txBox="1">
            <a:spLocks noGrp="1"/>
          </p:cNvSpPr>
          <p:nvPr>
            <p:ph type="body" idx="1"/>
          </p:nvPr>
        </p:nvSpPr>
        <p:spPr>
          <a:xfrm>
            <a:off x="3806623" y="0"/>
            <a:ext cx="8386727" cy="6858001"/>
          </a:xfrm>
          <a:prstGeom prst="rect">
            <a:avLst/>
          </a:prstGeom>
          <a:solidFill>
            <a:srgbClr val="015CAC"/>
          </a:solidFill>
        </p:spPr>
        <p:txBody>
          <a:bodyPr/>
          <a:lstStyle/>
          <a:p>
            <a:endParaRPr dirty="0"/>
          </a:p>
        </p:txBody>
      </p:sp>
      <p:sp>
        <p:nvSpPr>
          <p:cNvPr id="474" name="Text Placeholder 3"/>
          <p:cNvSpPr>
            <a:spLocks noGrp="1"/>
          </p:cNvSpPr>
          <p:nvPr>
            <p:ph type="body" idx="22"/>
          </p:nvPr>
        </p:nvSpPr>
        <p:spPr>
          <a:xfrm>
            <a:off x="4266512" y="437619"/>
            <a:ext cx="7918374" cy="1339090"/>
          </a:xfrm>
          <a:prstGeom prst="rect">
            <a:avLst/>
          </a:prstGeom>
          <a:ln w="12700">
            <a:no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chor="ctr"/>
          <a:lstStyle>
            <a:lvl1pPr>
              <a:lnSpc>
                <a:spcPct val="80000"/>
              </a:lnSpc>
              <a:spcBef>
                <a:spcPts val="0"/>
              </a:spcBef>
              <a:defRPr sz="3100" b="0">
                <a:latin typeface="Open Sans Extrabold"/>
                <a:ea typeface="Open Sans Extrabold"/>
                <a:cs typeface="Open Sans Extrabold"/>
                <a:sym typeface="Open Sans Extrabold"/>
              </a:defRPr>
            </a:lvl1pPr>
          </a:lstStyle>
          <a:p>
            <a:r>
              <a:t>Responsibilities of a rotarian </a:t>
            </a:r>
          </a:p>
        </p:txBody>
      </p:sp>
      <p:sp>
        <p:nvSpPr>
          <p:cNvPr id="475" name="Slide Number Placeholder 5"/>
          <p:cNvSpPr txBox="1">
            <a:spLocks noGrp="1"/>
          </p:cNvSpPr>
          <p:nvPr>
            <p:ph type="sldNum" sz="quarter" idx="4294967295"/>
          </p:nvPr>
        </p:nvSpPr>
        <p:spPr>
          <a:xfrm>
            <a:off x="11799810" y="166004"/>
            <a:ext cx="273654" cy="264254"/>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a:solidFill>
                  <a:srgbClr val="FFFFFF"/>
                </a:solidFill>
              </a:defRPr>
            </a:lvl1pPr>
          </a:lstStyle>
          <a:p>
            <a:pPr marL="0" marR="0" lvl="0" indent="0" algn="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sz="1200" b="0" i="0" u="none" strike="noStrike" kern="0" cap="none" spc="0" normalizeH="0" baseline="0" noProof="0">
                <a:ln>
                  <a:noFill/>
                </a:ln>
                <a:solidFill>
                  <a:srgbClr val="FFFFFF"/>
                </a:solidFill>
                <a:effectLst/>
                <a:uLnTx/>
                <a:uFillTx/>
                <a:latin typeface="Arial"/>
                <a:cs typeface="Arial"/>
                <a:sym typeface="Arial"/>
              </a:rPr>
              <a:pPr marL="0" marR="0" lvl="0" indent="0" algn="r" defTabSz="914400" rtl="0" eaLnBrk="1" fontAlgn="auto" latinLnBrk="0" hangingPunct="0">
                <a:lnSpc>
                  <a:spcPct val="100000"/>
                </a:lnSpc>
                <a:spcBef>
                  <a:spcPts val="0"/>
                </a:spcBef>
                <a:spcAft>
                  <a:spcPts val="0"/>
                </a:spcAft>
                <a:buClrTx/>
                <a:buSzTx/>
                <a:buFontTx/>
                <a:buNone/>
                <a:tabLst/>
                <a:defRPr/>
              </a:pPr>
              <a:t>12</a:t>
            </a:fld>
            <a:endParaRPr kumimoji="0" sz="1200" b="0" i="0" u="none" strike="noStrike" kern="0" cap="none" spc="0" normalizeH="0" baseline="0" noProof="0">
              <a:ln>
                <a:noFill/>
              </a:ln>
              <a:solidFill>
                <a:srgbClr val="FFFFFF"/>
              </a:solidFill>
              <a:effectLst/>
              <a:uLnTx/>
              <a:uFillTx/>
              <a:latin typeface="Arial"/>
              <a:cs typeface="Arial"/>
              <a:sym typeface="Arial"/>
            </a:endParaRPr>
          </a:p>
        </p:txBody>
      </p:sp>
      <p:sp>
        <p:nvSpPr>
          <p:cNvPr id="476" name="Attendance/Engagement…"/>
          <p:cNvSpPr txBox="1"/>
          <p:nvPr/>
        </p:nvSpPr>
        <p:spPr>
          <a:xfrm>
            <a:off x="4351679" y="1591460"/>
            <a:ext cx="7113621" cy="63248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marL="342900" marR="0" lvl="0" indent="-342900" algn="l" defTabSz="914400" rtl="0" eaLnBrk="1" fontAlgn="auto" latinLnBrk="0" hangingPunct="0">
              <a:lnSpc>
                <a:spcPct val="90000"/>
              </a:lnSpc>
              <a:spcBef>
                <a:spcPts val="0"/>
              </a:spcBef>
              <a:spcAft>
                <a:spcPts val="0"/>
              </a:spcAft>
              <a:buClr>
                <a:srgbClr val="FFFFFF"/>
              </a:buClr>
              <a:buSzPct val="100000"/>
              <a:buFontTx/>
              <a:buChar char="•"/>
              <a:tabLst/>
              <a:defRPr sz="3000" b="1">
                <a:solidFill>
                  <a:srgbClr val="FFFFFF"/>
                </a:solidFill>
                <a:latin typeface="Arial Narrow"/>
                <a:ea typeface="Arial Narrow"/>
                <a:cs typeface="Arial Narrow"/>
                <a:sym typeface="Arial Narrow"/>
              </a:defRPr>
            </a:pPr>
            <a:r>
              <a:rPr kumimoji="0" sz="3000" b="1" i="0" u="none" strike="noStrike" kern="0" cap="none" spc="0" normalizeH="0" baseline="0" noProof="0" dirty="0">
                <a:ln>
                  <a:noFill/>
                </a:ln>
                <a:solidFill>
                  <a:srgbClr val="FFFFFF"/>
                </a:solidFill>
                <a:effectLst/>
                <a:uLnTx/>
                <a:uFillTx/>
                <a:latin typeface="Arial Narrow"/>
                <a:sym typeface="Arial Narrow"/>
              </a:rPr>
              <a:t>Engagement</a:t>
            </a:r>
          </a:p>
          <a:p>
            <a:pPr marL="342900" marR="0" lvl="0" indent="-342900" algn="l" defTabSz="914400" rtl="0" eaLnBrk="1" fontAlgn="auto" latinLnBrk="0" hangingPunct="0">
              <a:lnSpc>
                <a:spcPct val="90000"/>
              </a:lnSpc>
              <a:spcBef>
                <a:spcPts val="0"/>
              </a:spcBef>
              <a:spcAft>
                <a:spcPts val="0"/>
              </a:spcAft>
              <a:buClr>
                <a:srgbClr val="FFFFFF"/>
              </a:buClr>
              <a:buSzPct val="100000"/>
              <a:buFontTx/>
              <a:buChar char="•"/>
              <a:tabLst/>
              <a:defRPr sz="3000" b="1">
                <a:solidFill>
                  <a:srgbClr val="FFFFFF"/>
                </a:solidFill>
                <a:latin typeface="Arial Narrow"/>
                <a:ea typeface="Arial Narrow"/>
                <a:cs typeface="Arial Narrow"/>
                <a:sym typeface="Arial Narrow"/>
              </a:defRPr>
            </a:pPr>
            <a:endParaRPr kumimoji="0" sz="3000" b="1" i="0" u="none" strike="noStrike" kern="0" cap="none" spc="0" normalizeH="0" baseline="0" noProof="0" dirty="0">
              <a:ln>
                <a:noFill/>
              </a:ln>
              <a:solidFill>
                <a:srgbClr val="FFFFFF"/>
              </a:solidFill>
              <a:effectLst/>
              <a:uLnTx/>
              <a:uFillTx/>
              <a:latin typeface="Arial Narrow"/>
              <a:sym typeface="Arial Narrow"/>
            </a:endParaRPr>
          </a:p>
          <a:p>
            <a:pPr marL="342900" marR="0" lvl="0" indent="-342900" algn="l" defTabSz="914400" rtl="0" eaLnBrk="1" fontAlgn="auto" latinLnBrk="0" hangingPunct="0">
              <a:lnSpc>
                <a:spcPct val="90000"/>
              </a:lnSpc>
              <a:spcBef>
                <a:spcPts val="0"/>
              </a:spcBef>
              <a:spcAft>
                <a:spcPts val="0"/>
              </a:spcAft>
              <a:buClr>
                <a:srgbClr val="FFFFFF"/>
              </a:buClr>
              <a:buSzPct val="100000"/>
              <a:buFontTx/>
              <a:buChar char="•"/>
              <a:tabLst/>
              <a:defRPr sz="3000" b="1">
                <a:solidFill>
                  <a:srgbClr val="FFFFFF"/>
                </a:solidFill>
                <a:latin typeface="Arial Narrow"/>
                <a:ea typeface="Arial Narrow"/>
                <a:cs typeface="Arial Narrow"/>
                <a:sym typeface="Arial Narrow"/>
              </a:defRPr>
            </a:pPr>
            <a:r>
              <a:rPr kumimoji="0" sz="3000" b="1" i="0" u="none" strike="noStrike" kern="0" cap="none" spc="0" normalizeH="0" baseline="0" noProof="0" dirty="0">
                <a:ln>
                  <a:noFill/>
                </a:ln>
                <a:solidFill>
                  <a:srgbClr val="FFFFFF"/>
                </a:solidFill>
                <a:effectLst/>
                <a:uLnTx/>
                <a:uFillTx/>
                <a:latin typeface="Arial Narrow"/>
                <a:sym typeface="Arial Narrow"/>
              </a:rPr>
              <a:t>Service</a:t>
            </a:r>
          </a:p>
          <a:p>
            <a:pPr marL="342900" marR="0" lvl="0" indent="-342900" algn="l" defTabSz="914400" rtl="0" eaLnBrk="1" fontAlgn="auto" latinLnBrk="0" hangingPunct="0">
              <a:lnSpc>
                <a:spcPct val="90000"/>
              </a:lnSpc>
              <a:spcBef>
                <a:spcPts val="0"/>
              </a:spcBef>
              <a:spcAft>
                <a:spcPts val="0"/>
              </a:spcAft>
              <a:buClr>
                <a:srgbClr val="FFFFFF"/>
              </a:buClr>
              <a:buSzPct val="100000"/>
              <a:buFontTx/>
              <a:buChar char="•"/>
              <a:tabLst/>
              <a:defRPr sz="3000" b="1">
                <a:solidFill>
                  <a:srgbClr val="FFFFFF"/>
                </a:solidFill>
                <a:latin typeface="Arial Narrow"/>
                <a:ea typeface="Arial Narrow"/>
                <a:cs typeface="Arial Narrow"/>
                <a:sym typeface="Arial Narrow"/>
              </a:defRPr>
            </a:pPr>
            <a:endParaRPr kumimoji="0" sz="3000" b="1" i="0" u="none" strike="noStrike" kern="0" cap="none" spc="0" normalizeH="0" baseline="0" noProof="0" dirty="0">
              <a:ln>
                <a:noFill/>
              </a:ln>
              <a:solidFill>
                <a:srgbClr val="FFFFFF"/>
              </a:solidFill>
              <a:effectLst/>
              <a:uLnTx/>
              <a:uFillTx/>
              <a:latin typeface="Arial Narrow"/>
              <a:sym typeface="Arial Narrow"/>
            </a:endParaRPr>
          </a:p>
          <a:p>
            <a:pPr marL="342900" marR="0" lvl="0" indent="-342900" algn="l" defTabSz="914400" rtl="0" eaLnBrk="1" fontAlgn="auto" latinLnBrk="0" hangingPunct="0">
              <a:lnSpc>
                <a:spcPct val="90000"/>
              </a:lnSpc>
              <a:spcBef>
                <a:spcPts val="0"/>
              </a:spcBef>
              <a:spcAft>
                <a:spcPts val="0"/>
              </a:spcAft>
              <a:buClr>
                <a:srgbClr val="FFFFFF"/>
              </a:buClr>
              <a:buSzPct val="100000"/>
              <a:buFontTx/>
              <a:buChar char="•"/>
              <a:tabLst/>
              <a:defRPr sz="3000" b="1">
                <a:solidFill>
                  <a:srgbClr val="FFFFFF"/>
                </a:solidFill>
                <a:latin typeface="Arial Narrow"/>
                <a:ea typeface="Arial Narrow"/>
                <a:cs typeface="Arial Narrow"/>
                <a:sym typeface="Arial Narrow"/>
              </a:defRPr>
            </a:pPr>
            <a:r>
              <a:rPr kumimoji="0" sz="3000" b="1" i="0" u="none" strike="noStrike" kern="0" cap="none" spc="0" normalizeH="0" baseline="0" noProof="0" dirty="0">
                <a:ln>
                  <a:noFill/>
                </a:ln>
                <a:solidFill>
                  <a:srgbClr val="FFFFFF"/>
                </a:solidFill>
                <a:effectLst/>
                <a:uLnTx/>
                <a:uFillTx/>
                <a:latin typeface="Arial Narrow"/>
                <a:sym typeface="Arial Narrow"/>
              </a:rPr>
              <a:t>Mentoring other members</a:t>
            </a:r>
          </a:p>
          <a:p>
            <a:pPr marL="0" marR="0" lvl="0" indent="0" algn="l" defTabSz="914400" rtl="0" eaLnBrk="1" fontAlgn="auto" latinLnBrk="0" hangingPunct="0">
              <a:lnSpc>
                <a:spcPct val="90000"/>
              </a:lnSpc>
              <a:spcBef>
                <a:spcPts val="0"/>
              </a:spcBef>
              <a:spcAft>
                <a:spcPts val="0"/>
              </a:spcAft>
              <a:buClr>
                <a:srgbClr val="FFFFFF"/>
              </a:buClr>
              <a:buSzPct val="100000"/>
              <a:buFontTx/>
              <a:buNone/>
              <a:tabLst/>
              <a:defRPr sz="3000" b="1">
                <a:solidFill>
                  <a:srgbClr val="FFFFFF"/>
                </a:solidFill>
                <a:latin typeface="Arial Narrow"/>
                <a:ea typeface="Arial Narrow"/>
                <a:cs typeface="Arial Narrow"/>
                <a:sym typeface="Arial Narrow"/>
              </a:defRPr>
            </a:pPr>
            <a:endParaRPr kumimoji="0" sz="3000" b="1" i="0" u="none" strike="noStrike" kern="0" cap="none" spc="0" normalizeH="0" baseline="0" noProof="0" dirty="0">
              <a:ln>
                <a:noFill/>
              </a:ln>
              <a:solidFill>
                <a:srgbClr val="FFFFFF"/>
              </a:solidFill>
              <a:effectLst/>
              <a:uLnTx/>
              <a:uFillTx/>
              <a:latin typeface="Arial Narrow"/>
              <a:sym typeface="Arial Narrow"/>
            </a:endParaRPr>
          </a:p>
          <a:p>
            <a:pPr marL="342900" marR="0" lvl="0" indent="-342900" algn="l" defTabSz="914400" rtl="0" eaLnBrk="1" fontAlgn="auto" latinLnBrk="0" hangingPunct="0">
              <a:lnSpc>
                <a:spcPct val="90000"/>
              </a:lnSpc>
              <a:spcBef>
                <a:spcPts val="0"/>
              </a:spcBef>
              <a:spcAft>
                <a:spcPts val="0"/>
              </a:spcAft>
              <a:buClr>
                <a:srgbClr val="FFFFFF"/>
              </a:buClr>
              <a:buSzPct val="100000"/>
              <a:buFontTx/>
              <a:buChar char="•"/>
              <a:tabLst/>
              <a:defRPr sz="3000" b="1">
                <a:solidFill>
                  <a:srgbClr val="FFFFFF"/>
                </a:solidFill>
                <a:latin typeface="Arial Narrow"/>
                <a:ea typeface="Arial Narrow"/>
                <a:cs typeface="Arial Narrow"/>
                <a:sym typeface="Arial Narrow"/>
              </a:defRPr>
            </a:pPr>
            <a:r>
              <a:rPr kumimoji="0" lang="en-US" sz="3000" b="1" i="0" u="none" strike="noStrike" kern="0" cap="none" spc="0" normalizeH="0" baseline="0" noProof="0" dirty="0">
                <a:ln>
                  <a:noFill/>
                </a:ln>
                <a:solidFill>
                  <a:srgbClr val="FFFFFF"/>
                </a:solidFill>
                <a:effectLst/>
                <a:uLnTx/>
                <a:uFillTx/>
                <a:latin typeface="Arial Narrow"/>
                <a:sym typeface="Arial Narrow"/>
              </a:rPr>
              <a:t>Support The Rotary Foundation</a:t>
            </a:r>
          </a:p>
          <a:p>
            <a:pPr marL="342900" marR="0" lvl="0" indent="-342900" algn="l" defTabSz="914400" rtl="0" eaLnBrk="1" fontAlgn="auto" latinLnBrk="0" hangingPunct="0">
              <a:lnSpc>
                <a:spcPct val="90000"/>
              </a:lnSpc>
              <a:spcBef>
                <a:spcPts val="0"/>
              </a:spcBef>
              <a:spcAft>
                <a:spcPts val="0"/>
              </a:spcAft>
              <a:buClr>
                <a:srgbClr val="FFFFFF"/>
              </a:buClr>
              <a:buSzPct val="100000"/>
              <a:buFontTx/>
              <a:buChar char="•"/>
              <a:tabLst/>
              <a:defRPr sz="3000" b="1">
                <a:solidFill>
                  <a:srgbClr val="FFFFFF"/>
                </a:solidFill>
                <a:latin typeface="Arial Narrow"/>
                <a:ea typeface="Arial Narrow"/>
                <a:cs typeface="Arial Narrow"/>
                <a:sym typeface="Arial Narrow"/>
              </a:defRPr>
            </a:pPr>
            <a:endParaRPr kumimoji="0" lang="en-US" sz="3000" b="1" i="0" u="none" strike="noStrike" kern="0" cap="none" spc="0" normalizeH="0" baseline="0" noProof="0" dirty="0">
              <a:ln>
                <a:noFill/>
              </a:ln>
              <a:solidFill>
                <a:srgbClr val="FFFFFF"/>
              </a:solidFill>
              <a:effectLst/>
              <a:uLnTx/>
              <a:uFillTx/>
              <a:latin typeface="Arial Narrow"/>
              <a:sym typeface="Arial Narrow"/>
            </a:endParaRPr>
          </a:p>
          <a:p>
            <a:pPr marL="342900" marR="0" lvl="0" indent="-342900" algn="l" defTabSz="914400" rtl="0" eaLnBrk="1" fontAlgn="auto" latinLnBrk="0" hangingPunct="0">
              <a:lnSpc>
                <a:spcPct val="90000"/>
              </a:lnSpc>
              <a:spcBef>
                <a:spcPts val="0"/>
              </a:spcBef>
              <a:spcAft>
                <a:spcPts val="0"/>
              </a:spcAft>
              <a:buClr>
                <a:srgbClr val="FFFFFF"/>
              </a:buClr>
              <a:buSzPct val="100000"/>
              <a:buFontTx/>
              <a:buChar char="•"/>
              <a:tabLst/>
              <a:defRPr sz="3000" b="1">
                <a:solidFill>
                  <a:srgbClr val="FFFFFF"/>
                </a:solidFill>
                <a:latin typeface="Arial Narrow"/>
                <a:ea typeface="Arial Narrow"/>
                <a:cs typeface="Arial Narrow"/>
                <a:sym typeface="Arial Narrow"/>
              </a:defRPr>
            </a:pPr>
            <a:r>
              <a:rPr kumimoji="0" lang="en-US" sz="3000" b="1" i="0" u="none" strike="noStrike" kern="0" cap="none" spc="0" normalizeH="0" baseline="0" noProof="0" dirty="0">
                <a:ln>
                  <a:noFill/>
                </a:ln>
                <a:solidFill>
                  <a:srgbClr val="FFFFFF"/>
                </a:solidFill>
                <a:effectLst/>
                <a:uLnTx/>
                <a:uFillTx/>
                <a:latin typeface="Arial Narrow"/>
                <a:sym typeface="Arial Narrow"/>
              </a:rPr>
              <a:t>Don’t just attend Rotary meetings, become a Rotarian by participating and contributing!</a:t>
            </a:r>
          </a:p>
          <a:p>
            <a:pPr marL="0" marR="0" lvl="0" indent="0" algn="l" defTabSz="914400" rtl="0" eaLnBrk="1" fontAlgn="auto" latinLnBrk="0" hangingPunct="0">
              <a:lnSpc>
                <a:spcPct val="90000"/>
              </a:lnSpc>
              <a:spcBef>
                <a:spcPts val="0"/>
              </a:spcBef>
              <a:spcAft>
                <a:spcPts val="0"/>
              </a:spcAft>
              <a:buClr>
                <a:srgbClr val="FFFFFF"/>
              </a:buClr>
              <a:buSzPct val="100000"/>
              <a:buFontTx/>
              <a:buNone/>
              <a:tabLst/>
              <a:defRPr sz="3000" b="1">
                <a:solidFill>
                  <a:srgbClr val="FFFFFF"/>
                </a:solidFill>
                <a:latin typeface="Arial Narrow"/>
                <a:ea typeface="Arial Narrow"/>
                <a:cs typeface="Arial Narrow"/>
                <a:sym typeface="Arial Narrow"/>
              </a:defRPr>
            </a:pPr>
            <a:endParaRPr kumimoji="0" lang="en-US" sz="3000" b="1" i="0" u="none" strike="noStrike" kern="0" cap="none" spc="0" normalizeH="0" baseline="0" noProof="0" dirty="0">
              <a:ln>
                <a:noFill/>
              </a:ln>
              <a:solidFill>
                <a:srgbClr val="FFFFFF"/>
              </a:solidFill>
              <a:effectLst/>
              <a:uLnTx/>
              <a:uFillTx/>
              <a:latin typeface="Arial Narrow"/>
              <a:sym typeface="Arial Narrow"/>
            </a:endParaRPr>
          </a:p>
          <a:p>
            <a:pPr marL="342900" marR="0" lvl="0" indent="-342900" algn="l" defTabSz="914400" rtl="0" eaLnBrk="1" fontAlgn="auto" latinLnBrk="0" hangingPunct="0">
              <a:lnSpc>
                <a:spcPct val="90000"/>
              </a:lnSpc>
              <a:spcBef>
                <a:spcPts val="0"/>
              </a:spcBef>
              <a:spcAft>
                <a:spcPts val="0"/>
              </a:spcAft>
              <a:buClr>
                <a:srgbClr val="FFFFFF"/>
              </a:buClr>
              <a:buSzPct val="100000"/>
              <a:buFontTx/>
              <a:buChar char="•"/>
              <a:tabLst/>
              <a:defRPr sz="3000" b="1">
                <a:solidFill>
                  <a:srgbClr val="FFFFFF"/>
                </a:solidFill>
                <a:latin typeface="Arial Narrow"/>
                <a:ea typeface="Arial Narrow"/>
                <a:cs typeface="Arial Narrow"/>
                <a:sym typeface="Arial Narrow"/>
              </a:defRPr>
            </a:pPr>
            <a:r>
              <a:rPr kumimoji="0" lang="en-US" sz="3000" b="1" i="0" u="none" strike="noStrike" kern="0" cap="none" spc="0" normalizeH="0" baseline="0" noProof="0" dirty="0">
                <a:ln>
                  <a:noFill/>
                </a:ln>
                <a:solidFill>
                  <a:srgbClr val="FFFFFF"/>
                </a:solidFill>
                <a:effectLst/>
                <a:uLnTx/>
                <a:uFillTx/>
                <a:latin typeface="Arial Narrow"/>
                <a:sym typeface="Arial Narrow"/>
              </a:rPr>
              <a:t>Establish a </a:t>
            </a:r>
            <a:r>
              <a:rPr kumimoji="0" lang="en-US" sz="3000" b="1" i="0" u="none" strike="noStrike" kern="0" cap="none" spc="0" normalizeH="0" baseline="0" noProof="0" dirty="0" err="1">
                <a:ln>
                  <a:noFill/>
                </a:ln>
                <a:solidFill>
                  <a:srgbClr val="FFFFFF"/>
                </a:solidFill>
                <a:effectLst/>
                <a:uLnTx/>
                <a:uFillTx/>
                <a:latin typeface="Arial Narrow"/>
                <a:sym typeface="Arial Narrow"/>
              </a:rPr>
              <a:t>MyRotary</a:t>
            </a:r>
            <a:r>
              <a:rPr kumimoji="0" lang="en-US" sz="3000" b="1" i="0" u="none" strike="noStrike" kern="0" cap="none" spc="0" normalizeH="0" baseline="0" noProof="0" dirty="0">
                <a:ln>
                  <a:noFill/>
                </a:ln>
                <a:solidFill>
                  <a:srgbClr val="FFFFFF"/>
                </a:solidFill>
                <a:effectLst/>
                <a:uLnTx/>
                <a:uFillTx/>
                <a:latin typeface="Arial Narrow"/>
                <a:sym typeface="Arial Narrow"/>
              </a:rPr>
              <a:t> account</a:t>
            </a:r>
          </a:p>
          <a:p>
            <a:pPr marL="342900" marR="0" lvl="0" indent="-342900" algn="l" defTabSz="914400" rtl="0" eaLnBrk="1" fontAlgn="auto" latinLnBrk="0" hangingPunct="0">
              <a:lnSpc>
                <a:spcPct val="90000"/>
              </a:lnSpc>
              <a:spcBef>
                <a:spcPts val="0"/>
              </a:spcBef>
              <a:spcAft>
                <a:spcPts val="0"/>
              </a:spcAft>
              <a:buClr>
                <a:srgbClr val="FFFFFF"/>
              </a:buClr>
              <a:buSzPct val="100000"/>
              <a:buFontTx/>
              <a:buChar char="•"/>
              <a:tabLst/>
              <a:defRPr sz="3000" b="1">
                <a:solidFill>
                  <a:srgbClr val="FFFFFF"/>
                </a:solidFill>
                <a:latin typeface="Arial Narrow"/>
                <a:ea typeface="Arial Narrow"/>
                <a:cs typeface="Arial Narrow"/>
                <a:sym typeface="Arial Narrow"/>
              </a:defRPr>
            </a:pPr>
            <a:endParaRPr kumimoji="0" lang="en-US" sz="3000" b="1" i="0" u="none" strike="noStrike" kern="0" cap="none" spc="0" normalizeH="0" baseline="0" noProof="0" dirty="0">
              <a:ln>
                <a:noFill/>
              </a:ln>
              <a:solidFill>
                <a:srgbClr val="FFFFFF"/>
              </a:solidFill>
              <a:effectLst/>
              <a:uLnTx/>
              <a:uFillTx/>
              <a:latin typeface="Arial Narrow"/>
              <a:sym typeface="Arial Narrow"/>
            </a:endParaRPr>
          </a:p>
          <a:p>
            <a:pPr marL="342900" marR="0" lvl="0" indent="-342900" algn="l" defTabSz="914400" rtl="0" eaLnBrk="1" fontAlgn="auto" latinLnBrk="0" hangingPunct="0">
              <a:lnSpc>
                <a:spcPct val="90000"/>
              </a:lnSpc>
              <a:spcBef>
                <a:spcPts val="0"/>
              </a:spcBef>
              <a:spcAft>
                <a:spcPts val="0"/>
              </a:spcAft>
              <a:buClr>
                <a:srgbClr val="FFFFFF"/>
              </a:buClr>
              <a:buSzPct val="100000"/>
              <a:buFontTx/>
              <a:buChar char="•"/>
              <a:tabLst/>
              <a:defRPr sz="3000" b="1">
                <a:solidFill>
                  <a:srgbClr val="FFFFFF"/>
                </a:solidFill>
                <a:latin typeface="Arial Narrow"/>
                <a:ea typeface="Arial Narrow"/>
                <a:cs typeface="Arial Narrow"/>
                <a:sym typeface="Arial Narrow"/>
              </a:defRPr>
            </a:pPr>
            <a:endParaRPr kumimoji="0" lang="en-US" sz="3000" b="1" i="0" u="none" strike="noStrike" kern="0" cap="none" spc="0" normalizeH="0" baseline="0" noProof="0" dirty="0">
              <a:ln>
                <a:noFill/>
              </a:ln>
              <a:solidFill>
                <a:srgbClr val="FFFFFF"/>
              </a:solidFill>
              <a:effectLst/>
              <a:uLnTx/>
              <a:uFillTx/>
              <a:latin typeface="Arial Narrow"/>
              <a:sym typeface="Arial Narrow"/>
            </a:endParaRPr>
          </a:p>
          <a:p>
            <a:pPr marL="342900" marR="0" lvl="0" indent="-342900" algn="l" defTabSz="914400" rtl="0" eaLnBrk="1" fontAlgn="auto" latinLnBrk="0" hangingPunct="0">
              <a:lnSpc>
                <a:spcPct val="90000"/>
              </a:lnSpc>
              <a:spcBef>
                <a:spcPts val="0"/>
              </a:spcBef>
              <a:spcAft>
                <a:spcPts val="0"/>
              </a:spcAft>
              <a:buClr>
                <a:srgbClr val="FFFFFF"/>
              </a:buClr>
              <a:buSzPct val="100000"/>
              <a:buFontTx/>
              <a:buChar char="•"/>
              <a:tabLst/>
              <a:defRPr sz="3000" b="1">
                <a:solidFill>
                  <a:srgbClr val="FFFFFF"/>
                </a:solidFill>
                <a:latin typeface="Arial Narrow"/>
                <a:ea typeface="Arial Narrow"/>
                <a:cs typeface="Arial Narrow"/>
                <a:sym typeface="Arial Narrow"/>
              </a:defRPr>
            </a:pPr>
            <a:endParaRPr kumimoji="0" sz="3000" b="1" i="0" u="none" strike="noStrike" kern="0" cap="none" spc="0" normalizeH="0" baseline="0" noProof="0" dirty="0">
              <a:ln>
                <a:noFill/>
              </a:ln>
              <a:solidFill>
                <a:srgbClr val="FFFFFF"/>
              </a:solidFill>
              <a:effectLst/>
              <a:uLnTx/>
              <a:uFillTx/>
              <a:latin typeface="Arial Narrow"/>
              <a:sym typeface="Arial Narrow"/>
            </a:endParaRPr>
          </a:p>
        </p:txBody>
      </p:sp>
      <p:pic>
        <p:nvPicPr>
          <p:cNvPr id="477" name="image.png" descr="image.png"/>
          <p:cNvPicPr>
            <a:picLocks noChangeAspect="1"/>
          </p:cNvPicPr>
          <p:nvPr/>
        </p:nvPicPr>
        <p:blipFill>
          <a:blip r:embed="rId3"/>
          <a:stretch>
            <a:fillRect/>
          </a:stretch>
        </p:blipFill>
        <p:spPr>
          <a:xfrm>
            <a:off x="545997" y="270540"/>
            <a:ext cx="2978866" cy="1119263"/>
          </a:xfrm>
          <a:prstGeom prst="rect">
            <a:avLst/>
          </a:prstGeom>
          <a:ln w="12700">
            <a:miter lim="400000"/>
          </a:ln>
        </p:spPr>
      </p:pic>
      <p:sp>
        <p:nvSpPr>
          <p:cNvPr id="478" name="Text Placeholder 3"/>
          <p:cNvSpPr txBox="1"/>
          <p:nvPr/>
        </p:nvSpPr>
        <p:spPr>
          <a:xfrm>
            <a:off x="103008" y="1832953"/>
            <a:ext cx="3430231" cy="7851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defTabSz="685800">
              <a:lnSpc>
                <a:spcPct val="70000"/>
              </a:lnSpc>
              <a:defRPr sz="3900" cap="all">
                <a:solidFill>
                  <a:schemeClr val="accent1"/>
                </a:solidFill>
                <a:latin typeface="Open Sans Extrabold"/>
                <a:ea typeface="Open Sans Extrabold"/>
                <a:cs typeface="Open Sans Extrabold"/>
                <a:sym typeface="Open Sans Extrabold"/>
              </a:defRPr>
            </a:lvl1pPr>
          </a:lstStyle>
          <a:p>
            <a:pPr marL="0" marR="0" lvl="0" indent="0" algn="l" defTabSz="685800" rtl="0" eaLnBrk="1" fontAlgn="auto" latinLnBrk="0" hangingPunct="0">
              <a:lnSpc>
                <a:spcPct val="70000"/>
              </a:lnSpc>
              <a:spcBef>
                <a:spcPts val="0"/>
              </a:spcBef>
              <a:spcAft>
                <a:spcPts val="0"/>
              </a:spcAft>
              <a:buClrTx/>
              <a:buSzTx/>
              <a:buFontTx/>
              <a:buNone/>
              <a:tabLst/>
              <a:defRPr/>
            </a:pPr>
            <a:r>
              <a:rPr kumimoji="0" sz="3900" b="0" i="0" u="none" strike="noStrike" kern="0" cap="all" spc="0" normalizeH="0" baseline="0" noProof="0">
                <a:ln>
                  <a:noFill/>
                </a:ln>
                <a:solidFill>
                  <a:srgbClr val="17458F"/>
                </a:solidFill>
                <a:effectLst/>
                <a:uLnTx/>
                <a:uFillTx/>
                <a:latin typeface="Open Sans Extrabold"/>
                <a:sym typeface="Open Sans Extrabold"/>
              </a:rPr>
              <a:t>Membership </a:t>
            </a: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a14="http://schemas.microsoft.com/office/drawing/2010/main">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3F0DA9CE-07D2-4361-84D3-8105AD2750CC}"/>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xmlns="" id="{8A8A31BA-476E-4623-8DEB-19D3733E319B}"/>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774878706"/>
      </p:ext>
    </p:extLst>
  </p:cSld>
  <p:clrMapOvr>
    <a:masterClrMapping/>
  </p:clrMapOvr>
  <mc:AlternateContent xmlns:mc="http://schemas.openxmlformats.org/markup-compatibility/2006" xmlns:p14="http://schemas.microsoft.com/office/powerpoint/2010/main">
    <mc:Choice Requires="p14">
      <p:transition spd="slow" p14:dur="1200">
        <p:fade/>
      </p:transition>
    </mc:Choice>
    <mc:Fallback xmlns:a14="http://schemas.microsoft.com/office/drawing/2010/main" xmlns:m="http://schemas.openxmlformats.org/officeDocument/2006/math"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366CE2F6-72EB-4F37-BBAC-B3905C882A74}"/>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xmlns="" id="{521E7C5C-8691-4428-B588-6072CA8EF937}"/>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101922613"/>
      </p:ext>
    </p:extLst>
  </p:cSld>
  <p:clrMapOvr>
    <a:masterClrMapping/>
  </p:clrMapOvr>
  <mc:AlternateContent xmlns:mc="http://schemas.openxmlformats.org/markup-compatibility/2006" xmlns:p14="http://schemas.microsoft.com/office/powerpoint/2010/main">
    <mc:Choice Requires="p14">
      <p:transition spd="slow" p14:dur="1200">
        <p:fade/>
      </p:transition>
    </mc:Choice>
    <mc:Fallback xmlns:a14="http://schemas.microsoft.com/office/drawing/2010/main" xmlns:m="http://schemas.openxmlformats.org/officeDocument/2006/math"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B6BDBE8F-9730-4373-85D3-270AFC14118C}"/>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xmlns="" id="{BBCDBCE7-F863-4D01-B2C4-0E347AA84E0E}"/>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629491289"/>
      </p:ext>
    </p:extLst>
  </p:cSld>
  <p:clrMapOvr>
    <a:masterClrMapping/>
  </p:clrMapOvr>
  <mc:AlternateContent xmlns:mc="http://schemas.openxmlformats.org/markup-compatibility/2006" xmlns:p14="http://schemas.microsoft.com/office/powerpoint/2010/main">
    <mc:Choice Requires="p14">
      <p:transition spd="slow" p14:dur="1200">
        <p:fade/>
      </p:transition>
    </mc:Choice>
    <mc:Fallback xmlns:a14="http://schemas.microsoft.com/office/drawing/2010/main" xmlns:m="http://schemas.openxmlformats.org/officeDocument/2006/math"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8EFC020B-BBDD-4339-9F8A-0B289B5F1DF8}"/>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xmlns="" id="{473577A1-E559-4722-BC26-0F9BB577D3A1}"/>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68301324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9836C634-D391-4CE8-A317-36457FE76AFB}"/>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xmlns="" id="{A063A2B0-9CD8-4456-B637-B68FAF86BAB6}"/>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71537081"/>
      </p:ext>
    </p:extLst>
  </p:cSld>
  <p:clrMapOvr>
    <a:masterClrMapping/>
  </p:clrMapOvr>
  <mc:AlternateContent xmlns:mc="http://schemas.openxmlformats.org/markup-compatibility/2006" xmlns:p14="http://schemas.microsoft.com/office/powerpoint/2010/main">
    <mc:Choice Requires="p14">
      <p:transition spd="slow" p14:dur="1200">
        <p:fade/>
      </p:transition>
    </mc:Choice>
    <mc:Fallback xmlns:a14="http://schemas.microsoft.com/office/drawing/2010/main" xmlns:m="http://schemas.openxmlformats.org/officeDocument/2006/math"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EB0C03A9-4143-4529-89C2-0EA4EA29A6FF}"/>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xmlns="" id="{68996D9F-F867-4CC2-A405-70BD7F5B65B0}"/>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159905395"/>
      </p:ext>
    </p:extLst>
  </p:cSld>
  <p:clrMapOvr>
    <a:masterClrMapping/>
  </p:clrMapOvr>
  <mc:AlternateContent xmlns:mc="http://schemas.openxmlformats.org/markup-compatibility/2006" xmlns:p14="http://schemas.microsoft.com/office/powerpoint/2010/main">
    <mc:Choice Requires="p14">
      <p:transition spd="slow" p14:dur="1200">
        <p:fade/>
      </p:transition>
    </mc:Choice>
    <mc:Fallback xmlns:a14="http://schemas.microsoft.com/office/drawing/2010/main" xmlns:m="http://schemas.openxmlformats.org/officeDocument/2006/math"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F063D664-D5A1-465B-B125-4377889F5AF2}"/>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xmlns="" id="{2D3A4FEA-A64F-4C10-BAC7-616F0A489EA8}"/>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228928332"/>
      </p:ext>
    </p:extLst>
  </p:cSld>
  <p:clrMapOvr>
    <a:masterClrMapping/>
  </p:clrMapOvr>
  <mc:AlternateContent xmlns:mc="http://schemas.openxmlformats.org/markup-compatibility/2006" xmlns:p14="http://schemas.microsoft.com/office/powerpoint/2010/main">
    <mc:Choice Requires="p14">
      <p:transition spd="slow" p14:dur="1200">
        <p:fade/>
      </p:transition>
    </mc:Choice>
    <mc:Fallback xmlns:a14="http://schemas.microsoft.com/office/drawing/2010/main" xmlns:m="http://schemas.openxmlformats.org/officeDocument/2006/math"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A3CA83AF-D724-499C-A223-645948785EFA}"/>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xmlns="" id="{A1B4687E-D926-4B03-982A-4B7FBFF4FF7A}"/>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319658881"/>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8F3196C0-E416-4A64-9668-433F0CF9BD04}"/>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xmlns="" id="{48D540F4-B407-4F44-81CC-7E105625090C}"/>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813840157"/>
      </p:ext>
    </p:extLst>
  </p:cSld>
  <p:clrMapOvr>
    <a:masterClrMapping/>
  </p:clrMapOvr>
  <mc:AlternateContent xmlns:mc="http://schemas.openxmlformats.org/markup-compatibility/2006" xmlns:p14="http://schemas.microsoft.com/office/powerpoint/2010/main">
    <mc:Choice Requires="p14">
      <p:transition spd="slow" p14:dur="1200">
        <p:fade/>
      </p:transition>
    </mc:Choice>
    <mc:Fallback xmlns:a14="http://schemas.microsoft.com/office/drawing/2010/main" xmlns:m="http://schemas.openxmlformats.org/officeDocument/2006/math"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D5BDBD0B-0F5E-40B4-880B-8F73F39C55ED}"/>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xmlns="" id="{4019B81A-2958-4EAE-8ABD-9F6A185878D0}"/>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536948438"/>
      </p:ext>
    </p:extLst>
  </p:cSld>
  <p:clrMapOvr>
    <a:masterClrMapping/>
  </p:clrMapOvr>
  <mc:AlternateContent xmlns:mc="http://schemas.openxmlformats.org/markup-compatibility/2006" xmlns:p14="http://schemas.microsoft.com/office/powerpoint/2010/main">
    <mc:Choice Requires="p14">
      <p:transition spd="slow" p14:dur="1200">
        <p:fade/>
      </p:transition>
    </mc:Choice>
    <mc:Fallback xmlns:a14="http://schemas.microsoft.com/office/drawing/2010/main" xmlns:m="http://schemas.openxmlformats.org/officeDocument/2006/math"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9E854B1C-0382-4050-B7C1-D7945C28F724}"/>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xmlns="" id="{8272D18C-A7AC-4511-BC27-C4DBF6969ACD}"/>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789416940"/>
      </p:ext>
    </p:extLst>
  </p:cSld>
  <p:clrMapOvr>
    <a:masterClrMapping/>
  </p:clrMapOvr>
  <mc:AlternateContent xmlns:mc="http://schemas.openxmlformats.org/markup-compatibility/2006" xmlns:p14="http://schemas.microsoft.com/office/powerpoint/2010/main">
    <mc:Choice Requires="p14">
      <p:transition spd="slow" p14:dur="1200">
        <p:fade/>
      </p:transition>
    </mc:Choice>
    <mc:Fallback xmlns:a14="http://schemas.microsoft.com/office/drawing/2010/main" xmlns:m="http://schemas.openxmlformats.org/officeDocument/2006/math"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0DEB00B7-524F-4F4E-B243-2CD2C9CE68D1}"/>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xmlns="" id="{785B1599-58FF-43C0-8679-D7A0CCC25E59}"/>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933053251"/>
      </p:ext>
    </p:extLst>
  </p:cSld>
  <p:clrMapOvr>
    <a:masterClrMapping/>
  </p:clrMapOvr>
  <mc:AlternateContent xmlns:mc="http://schemas.openxmlformats.org/markup-compatibility/2006" xmlns:p14="http://schemas.microsoft.com/office/powerpoint/2010/main">
    <mc:Choice Requires="p14">
      <p:transition spd="slow" p14:dur="1200">
        <p:fade/>
      </p:transition>
    </mc:Choice>
    <mc:Fallback xmlns:a14="http://schemas.microsoft.com/office/drawing/2010/main" xmlns:m="http://schemas.openxmlformats.org/officeDocument/2006/math"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973B6E92-6447-41D3-BC85-BECB2711566C}"/>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xmlns="" id="{0F09DEC3-58A0-4278-9F52-895017C13E64}"/>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71028061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9FA58486-AA9B-4EE9-9FCC-B2E95DA4B38C}"/>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xmlns="" id="{05D97ACA-94CA-4218-B6C9-1EB88C1A3328}"/>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29883270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FB0BB1A2-DC30-4706-AEDE-AE53EDF3B7F0}"/>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xmlns="" id="{D369C6C8-60E4-4187-ADE7-E966591A7D6B}"/>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469560148"/>
      </p:ext>
    </p:extLst>
  </p:cSld>
  <p:clrMapOvr>
    <a:masterClrMapping/>
  </p:clrMapOvr>
  <mc:AlternateContent xmlns:mc="http://schemas.openxmlformats.org/markup-compatibility/2006" xmlns:p14="http://schemas.microsoft.com/office/powerpoint/2010/main">
    <mc:Choice Requires="p14">
      <p:transition spd="slow" p14:dur="1200">
        <p:fade/>
      </p:transition>
    </mc:Choice>
    <mc:Fallback xmlns:a14="http://schemas.microsoft.com/office/drawing/2010/main" xmlns:m="http://schemas.openxmlformats.org/officeDocument/2006/math"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3A33EA85-70E6-4061-AA05-57190EE6F78B}"/>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xmlns="" id="{324A7C8F-C189-4E07-9A69-76A901D8D207}"/>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804228071"/>
      </p:ext>
    </p:extLst>
  </p:cSld>
  <p:clrMapOvr>
    <a:masterClrMapping/>
  </p:clrMapOvr>
  <mc:AlternateContent xmlns:mc="http://schemas.openxmlformats.org/markup-compatibility/2006" xmlns:p14="http://schemas.microsoft.com/office/powerpoint/2010/main">
    <mc:Choice Requires="p14">
      <p:transition spd="slow" p14:dur="1200">
        <p:fade/>
      </p:transition>
    </mc:Choice>
    <mc:Fallback xmlns:a14="http://schemas.microsoft.com/office/drawing/2010/main" xmlns:m="http://schemas.openxmlformats.org/officeDocument/2006/math"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B50FE854-32A2-4279-8DC7-BEEC83E12B5C}"/>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xmlns="" id="{32A2A914-BC53-464E-BE39-F33A07F691EA}"/>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10070602"/>
      </p:ext>
    </p:extLst>
  </p:cSld>
  <p:clrMapOvr>
    <a:masterClrMapping/>
  </p:clrMapOvr>
  <mc:AlternateContent xmlns:mc="http://schemas.openxmlformats.org/markup-compatibility/2006" xmlns:p14="http://schemas.microsoft.com/office/powerpoint/2010/main">
    <mc:Choice Requires="p14">
      <p:transition spd="slow" p14:dur="1200">
        <p:fade/>
      </p:transition>
    </mc:Choice>
    <mc:Fallback xmlns:a14="http://schemas.microsoft.com/office/drawing/2010/main" xmlns:m="http://schemas.openxmlformats.org/officeDocument/2006/math"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AFB4BE"/>
        </a:solidFill>
        <a:effectLst/>
      </p:bgPr>
    </p:bg>
    <p:spTree>
      <p:nvGrpSpPr>
        <p:cNvPr id="1" name=""/>
        <p:cNvGrpSpPr/>
        <p:nvPr/>
      </p:nvGrpSpPr>
      <p:grpSpPr>
        <a:xfrm>
          <a:off x="0" y="0"/>
          <a:ext cx="0" cy="0"/>
          <a:chOff x="0" y="0"/>
          <a:chExt cx="0" cy="0"/>
        </a:xfrm>
      </p:grpSpPr>
      <p:sp>
        <p:nvSpPr>
          <p:cNvPr id="433" name="Text Placeholder 2"/>
          <p:cNvSpPr txBox="1">
            <a:spLocks noGrp="1"/>
          </p:cNvSpPr>
          <p:nvPr>
            <p:ph type="body" idx="1"/>
          </p:nvPr>
        </p:nvSpPr>
        <p:spPr>
          <a:xfrm>
            <a:off x="4031962" y="-1"/>
            <a:ext cx="8160038" cy="6858001"/>
          </a:xfrm>
          <a:prstGeom prst="rect">
            <a:avLst/>
          </a:prstGeom>
          <a:solidFill>
            <a:srgbClr val="015CAC"/>
          </a:solidFill>
        </p:spPr>
        <p:txBody>
          <a:bodyPr/>
          <a:lstStyle/>
          <a:p>
            <a:pPr algn="ctr">
              <a:lnSpc>
                <a:spcPct val="100000"/>
              </a:lnSpc>
              <a:spcBef>
                <a:spcPts val="0"/>
              </a:spcBef>
              <a:defRPr sz="1800">
                <a:solidFill>
                  <a:srgbClr val="FFFFFF"/>
                </a:solidFill>
              </a:defRPr>
            </a:pPr>
            <a:endParaRPr dirty="0"/>
          </a:p>
        </p:txBody>
      </p:sp>
      <p:sp>
        <p:nvSpPr>
          <p:cNvPr id="434" name="Text Placeholder 3"/>
          <p:cNvSpPr>
            <a:spLocks noGrp="1"/>
          </p:cNvSpPr>
          <p:nvPr>
            <p:ph type="body" idx="22"/>
          </p:nvPr>
        </p:nvSpPr>
        <p:spPr>
          <a:xfrm>
            <a:off x="194504" y="1558460"/>
            <a:ext cx="3489206" cy="1294636"/>
          </a:xfrm>
          <a:prstGeom prst="rect">
            <a:avLst/>
          </a:prstGeom>
          <a:ln w="12700">
            <a:no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chor="ctr"/>
          <a:lstStyle>
            <a:lvl1pPr>
              <a:defRPr sz="4100" b="0">
                <a:solidFill>
                  <a:schemeClr val="accent1"/>
                </a:solidFill>
                <a:latin typeface="Open Sans Extrabold"/>
                <a:ea typeface="Open Sans Extrabold"/>
                <a:cs typeface="Open Sans Extrabold"/>
                <a:sym typeface="Open Sans Extrabold"/>
              </a:defRPr>
            </a:lvl1pPr>
          </a:lstStyle>
          <a:p>
            <a:r>
              <a:t>Structure</a:t>
            </a:r>
          </a:p>
        </p:txBody>
      </p:sp>
      <p:sp>
        <p:nvSpPr>
          <p:cNvPr id="435" name="Slide Number Placeholder 5"/>
          <p:cNvSpPr txBox="1">
            <a:spLocks noGrp="1"/>
          </p:cNvSpPr>
          <p:nvPr>
            <p:ph type="sldNum" sz="quarter" idx="4294967295"/>
          </p:nvPr>
        </p:nvSpPr>
        <p:spPr>
          <a:xfrm>
            <a:off x="11884571" y="166006"/>
            <a:ext cx="188896" cy="26425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a:solidFill>
                  <a:srgbClr val="FFFFFF"/>
                </a:solidFill>
              </a:defRPr>
            </a:lvl1pPr>
          </a:lstStyle>
          <a:p>
            <a:pPr marL="0" marR="0" lvl="0" indent="0" algn="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sz="1200" b="0" i="0" u="none" strike="noStrike" kern="0" cap="none" spc="0" normalizeH="0" baseline="0" noProof="0">
                <a:ln>
                  <a:noFill/>
                </a:ln>
                <a:solidFill>
                  <a:srgbClr val="FFFFFF"/>
                </a:solidFill>
                <a:effectLst/>
                <a:uLnTx/>
                <a:uFillTx/>
                <a:latin typeface="Arial"/>
                <a:cs typeface="Arial"/>
                <a:sym typeface="Arial"/>
              </a:rPr>
              <a:pPr marL="0" marR="0" lvl="0" indent="0" algn="r" defTabSz="914400" rtl="0" eaLnBrk="1" fontAlgn="auto" latinLnBrk="0" hangingPunct="0">
                <a:lnSpc>
                  <a:spcPct val="100000"/>
                </a:lnSpc>
                <a:spcBef>
                  <a:spcPts val="0"/>
                </a:spcBef>
                <a:spcAft>
                  <a:spcPts val="0"/>
                </a:spcAft>
                <a:buClrTx/>
                <a:buSzTx/>
                <a:buFontTx/>
                <a:buNone/>
                <a:tabLst/>
                <a:defRPr/>
              </a:pPr>
              <a:t>8</a:t>
            </a:fld>
            <a:endParaRPr kumimoji="0" sz="1200" b="0" i="0" u="none" strike="noStrike" kern="0" cap="none" spc="0" normalizeH="0" baseline="0" noProof="0">
              <a:ln>
                <a:noFill/>
              </a:ln>
              <a:solidFill>
                <a:srgbClr val="FFFFFF"/>
              </a:solidFill>
              <a:effectLst/>
              <a:uLnTx/>
              <a:uFillTx/>
              <a:latin typeface="Arial"/>
              <a:cs typeface="Arial"/>
              <a:sym typeface="Arial"/>
            </a:endParaRPr>
          </a:p>
        </p:txBody>
      </p:sp>
      <p:pic>
        <p:nvPicPr>
          <p:cNvPr id="436" name="image.png" descr="image.png"/>
          <p:cNvPicPr>
            <a:picLocks noChangeAspect="1"/>
          </p:cNvPicPr>
          <p:nvPr/>
        </p:nvPicPr>
        <p:blipFill>
          <a:blip r:embed="rId3"/>
          <a:stretch>
            <a:fillRect/>
          </a:stretch>
        </p:blipFill>
        <p:spPr>
          <a:xfrm>
            <a:off x="545997" y="270540"/>
            <a:ext cx="2978866" cy="1119263"/>
          </a:xfrm>
          <a:prstGeom prst="rect">
            <a:avLst/>
          </a:prstGeom>
          <a:ln w="12700">
            <a:miter lim="400000"/>
          </a:ln>
        </p:spPr>
      </p:pic>
      <p:sp>
        <p:nvSpPr>
          <p:cNvPr id="439" name="Rotary International is governed by a board of Directors composed of the international president, the president-elect, the general secretary, and 17 zone directors."/>
          <p:cNvSpPr txBox="1"/>
          <p:nvPr/>
        </p:nvSpPr>
        <p:spPr>
          <a:xfrm>
            <a:off x="4266896" y="4985804"/>
            <a:ext cx="7699765" cy="12464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2500" b="1">
                <a:solidFill>
                  <a:srgbClr val="FFFFFF"/>
                </a:solidFill>
                <a:latin typeface="Arial Narrow"/>
                <a:ea typeface="Arial Narrow"/>
                <a:cs typeface="Arial Narrow"/>
                <a:sym typeface="Arial Narrow"/>
              </a:defRPr>
            </a:lvl1p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sz="2500" b="1" i="0" u="none" strike="noStrike" kern="0" cap="none" spc="0" normalizeH="0" baseline="0" noProof="0" dirty="0">
                <a:ln>
                  <a:noFill/>
                </a:ln>
                <a:solidFill>
                  <a:srgbClr val="FFFFFF"/>
                </a:solidFill>
                <a:effectLst/>
                <a:uLnTx/>
                <a:uFillTx/>
                <a:latin typeface="Arial Narrow"/>
                <a:sym typeface="Arial Narrow"/>
              </a:rPr>
              <a:t>Rotary International is governed by a board of Directors composed of the international president, the president-elect, the general secretary, and 17 zone directors. </a:t>
            </a:r>
            <a:endParaRPr kumimoji="0" lang="en-US" sz="2500" b="1" i="0" u="none" strike="noStrike" kern="0" cap="none" spc="0" normalizeH="0" baseline="0" noProof="0" dirty="0">
              <a:ln>
                <a:noFill/>
              </a:ln>
              <a:solidFill>
                <a:srgbClr val="FFFFFF"/>
              </a:solidFill>
              <a:effectLst/>
              <a:uLnTx/>
              <a:uFillTx/>
              <a:latin typeface="Arial Narrow"/>
              <a:sym typeface="Arial Narrow"/>
            </a:endParaRPr>
          </a:p>
        </p:txBody>
      </p:sp>
      <p:graphicFrame>
        <p:nvGraphicFramePr>
          <p:cNvPr id="2" name="Diagram 1">
            <a:extLst>
              <a:ext uri="{FF2B5EF4-FFF2-40B4-BE49-F238E27FC236}">
                <a16:creationId xmlns:a16="http://schemas.microsoft.com/office/drawing/2014/main" xmlns="" id="{FC335432-BE25-4BFE-B367-B4B648C85EE7}"/>
              </a:ext>
            </a:extLst>
          </p:cNvPr>
          <p:cNvGraphicFramePr/>
          <p:nvPr/>
        </p:nvGraphicFramePr>
        <p:xfrm>
          <a:off x="4907456" y="242859"/>
          <a:ext cx="6750426" cy="47898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a14="http://schemas.microsoft.com/office/drawing/2010/main">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65D52D74-EAAF-4034-811B-7BF4C00E8E85}"/>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xmlns="" id="{9793F6A0-8DCF-446E-8D42-04226152CCAA}"/>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502571782"/>
      </p:ext>
    </p:extLst>
  </p:cSld>
  <p:clrMapOvr>
    <a:masterClrMapping/>
  </p:clrMapOvr>
  <mc:AlternateContent xmlns:mc="http://schemas.openxmlformats.org/markup-compatibility/2006" xmlns:p14="http://schemas.microsoft.com/office/powerpoint/2010/main">
    <mc:Choice Requires="p14">
      <p:transition spd="slow" p14:dur="1200">
        <p:fade/>
      </p:transition>
    </mc:Choice>
    <mc:Fallback xmlns:a14="http://schemas.microsoft.com/office/drawing/2010/main" xmlns:m="http://schemas.openxmlformats.org/officeDocument/2006/math"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rgbClr val="000000"/>
      </a:dk1>
      <a:lt1>
        <a:srgbClr val="FFFFFF"/>
      </a:lt1>
      <a:dk2>
        <a:srgbClr val="A7A7A7"/>
      </a:dk2>
      <a:lt2>
        <a:srgbClr val="535353"/>
      </a:lt2>
      <a:accent1>
        <a:srgbClr val="17458F"/>
      </a:accent1>
      <a:accent2>
        <a:srgbClr val="872175"/>
      </a:accent2>
      <a:accent3>
        <a:srgbClr val="F7A81B"/>
      </a:accent3>
      <a:accent4>
        <a:srgbClr val="FF7600"/>
      </a:accent4>
      <a:accent5>
        <a:srgbClr val="C6BCD0"/>
      </a:accent5>
      <a:accent6>
        <a:srgbClr val="C9DEE9"/>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TotalTime>
  <Words>181</Words>
  <Application>Microsoft Office PowerPoint</Application>
  <PresentationFormat>Widescreen</PresentationFormat>
  <Paragraphs>35</Paragraphs>
  <Slides>23</Slides>
  <Notes>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23</vt:i4>
      </vt:variant>
    </vt:vector>
  </HeadingPairs>
  <TitlesOfParts>
    <vt:vector size="30" baseType="lpstr">
      <vt:lpstr>Arial</vt:lpstr>
      <vt:lpstr>Arial Narrow</vt:lpstr>
      <vt:lpstr>Calibri</vt:lpstr>
      <vt:lpstr>Calibri Light</vt:lpstr>
      <vt:lpstr>Open Sans Extrabold</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Kathy Hughitt</dc:creator>
  <cp:lastModifiedBy>Microsoft account</cp:lastModifiedBy>
  <cp:revision>5</cp:revision>
  <dcterms:created xsi:type="dcterms:W3CDTF">2021-02-23T16:55:28Z</dcterms:created>
  <dcterms:modified xsi:type="dcterms:W3CDTF">2023-01-11T21:38:40Z</dcterms:modified>
</cp:coreProperties>
</file>